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8" r:id="rId1"/>
  </p:sldMasterIdLst>
  <p:notesMasterIdLst>
    <p:notesMasterId r:id="rId100"/>
  </p:notesMasterIdLst>
  <p:handoutMasterIdLst>
    <p:handoutMasterId r:id="rId101"/>
  </p:handoutMasterIdLst>
  <p:sldIdLst>
    <p:sldId id="623" r:id="rId2"/>
    <p:sldId id="444" r:id="rId3"/>
    <p:sldId id="542" r:id="rId4"/>
    <p:sldId id="462" r:id="rId5"/>
    <p:sldId id="512" r:id="rId6"/>
    <p:sldId id="434" r:id="rId7"/>
    <p:sldId id="620" r:id="rId8"/>
    <p:sldId id="546" r:id="rId9"/>
    <p:sldId id="435" r:id="rId10"/>
    <p:sldId id="540" r:id="rId11"/>
    <p:sldId id="547" r:id="rId12"/>
    <p:sldId id="622" r:id="rId13"/>
    <p:sldId id="618" r:id="rId14"/>
    <p:sldId id="619" r:id="rId15"/>
    <p:sldId id="549" r:id="rId16"/>
    <p:sldId id="608" r:id="rId17"/>
    <p:sldId id="615" r:id="rId18"/>
    <p:sldId id="461" r:id="rId19"/>
    <p:sldId id="551" r:id="rId20"/>
    <p:sldId id="552" r:id="rId21"/>
    <p:sldId id="553" r:id="rId22"/>
    <p:sldId id="541" r:id="rId23"/>
    <p:sldId id="554" r:id="rId24"/>
    <p:sldId id="555" r:id="rId25"/>
    <p:sldId id="556" r:id="rId26"/>
    <p:sldId id="557" r:id="rId27"/>
    <p:sldId id="558" r:id="rId28"/>
    <p:sldId id="613" r:id="rId29"/>
    <p:sldId id="409" r:id="rId30"/>
    <p:sldId id="559" r:id="rId31"/>
    <p:sldId id="560" r:id="rId32"/>
    <p:sldId id="562" r:id="rId33"/>
    <p:sldId id="561" r:id="rId34"/>
    <p:sldId id="411" r:id="rId35"/>
    <p:sldId id="454" r:id="rId36"/>
    <p:sldId id="455" r:id="rId37"/>
    <p:sldId id="474" r:id="rId38"/>
    <p:sldId id="563" r:id="rId39"/>
    <p:sldId id="514" r:id="rId40"/>
    <p:sldId id="515" r:id="rId41"/>
    <p:sldId id="422" r:id="rId42"/>
    <p:sldId id="610" r:id="rId43"/>
    <p:sldId id="611" r:id="rId44"/>
    <p:sldId id="538" r:id="rId45"/>
    <p:sldId id="568" r:id="rId46"/>
    <p:sldId id="487" r:id="rId47"/>
    <p:sldId id="617" r:id="rId48"/>
    <p:sldId id="489" r:id="rId49"/>
    <p:sldId id="569" r:id="rId50"/>
    <p:sldId id="571" r:id="rId51"/>
    <p:sldId id="604" r:id="rId52"/>
    <p:sldId id="605" r:id="rId53"/>
    <p:sldId id="414" r:id="rId54"/>
    <p:sldId id="570" r:id="rId55"/>
    <p:sldId id="573" r:id="rId56"/>
    <p:sldId id="572" r:id="rId57"/>
    <p:sldId id="574" r:id="rId58"/>
    <p:sldId id="416" r:id="rId59"/>
    <p:sldId id="575" r:id="rId60"/>
    <p:sldId id="576" r:id="rId61"/>
    <p:sldId id="577" r:id="rId62"/>
    <p:sldId id="578" r:id="rId63"/>
    <p:sldId id="579" r:id="rId64"/>
    <p:sldId id="580" r:id="rId65"/>
    <p:sldId id="581" r:id="rId66"/>
    <p:sldId id="616" r:id="rId67"/>
    <p:sldId id="582" r:id="rId68"/>
    <p:sldId id="621" r:id="rId69"/>
    <p:sldId id="606" r:id="rId70"/>
    <p:sldId id="583" r:id="rId71"/>
    <p:sldId id="584" r:id="rId72"/>
    <p:sldId id="585" r:id="rId73"/>
    <p:sldId id="586" r:id="rId74"/>
    <p:sldId id="587" r:id="rId75"/>
    <p:sldId id="588" r:id="rId76"/>
    <p:sldId id="449" r:id="rId77"/>
    <p:sldId id="589" r:id="rId78"/>
    <p:sldId id="498" r:id="rId79"/>
    <p:sldId id="539" r:id="rId80"/>
    <p:sldId id="590" r:id="rId81"/>
    <p:sldId id="463" r:id="rId82"/>
    <p:sldId id="451" r:id="rId83"/>
    <p:sldId id="591" r:id="rId84"/>
    <p:sldId id="596" r:id="rId85"/>
    <p:sldId id="600" r:id="rId86"/>
    <p:sldId id="601" r:id="rId87"/>
    <p:sldId id="603" r:id="rId88"/>
    <p:sldId id="602" r:id="rId89"/>
    <p:sldId id="598" r:id="rId90"/>
    <p:sldId id="599" r:id="rId91"/>
    <p:sldId id="592" r:id="rId92"/>
    <p:sldId id="403" r:id="rId93"/>
    <p:sldId id="423" r:id="rId94"/>
    <p:sldId id="593" r:id="rId95"/>
    <p:sldId id="614" r:id="rId96"/>
    <p:sldId id="595" r:id="rId97"/>
    <p:sldId id="612" r:id="rId98"/>
    <p:sldId id="421" r:id="rId99"/>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8"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CC00"/>
    <a:srgbClr val="FFCCCC"/>
    <a:srgbClr val="FFFF99"/>
    <a:srgbClr val="B7E0EF"/>
    <a:srgbClr val="4D5BDD"/>
    <a:srgbClr val="FFFF66"/>
    <a:srgbClr val="66FFCC"/>
    <a:srgbClr val="66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44C785-4DEF-4E82-A812-B83B34A04102}" v="1" dt="2020-02-11T15:27:26.6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84" autoAdjust="0"/>
    <p:restoredTop sz="97138" autoAdjust="0"/>
  </p:normalViewPr>
  <p:slideViewPr>
    <p:cSldViewPr>
      <p:cViewPr varScale="1">
        <p:scale>
          <a:sx n="110" d="100"/>
          <a:sy n="110" d="100"/>
        </p:scale>
        <p:origin x="1854" y="9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3" d="2"/>
        <a:sy n="3" d="2"/>
      </p:scale>
      <p:origin x="0" y="0"/>
    </p:cViewPr>
  </p:notesTextViewPr>
  <p:sorterViewPr>
    <p:cViewPr>
      <p:scale>
        <a:sx n="100" d="100"/>
        <a:sy n="100" d="100"/>
      </p:scale>
      <p:origin x="0" y="0"/>
    </p:cViewPr>
  </p:sorterViewPr>
  <p:notesViewPr>
    <p:cSldViewPr>
      <p:cViewPr varScale="1">
        <p:scale>
          <a:sx n="42" d="100"/>
          <a:sy n="42" d="100"/>
        </p:scale>
        <p:origin x="-1482" y="-108"/>
      </p:cViewPr>
      <p:guideLst>
        <p:guide orient="horz" pos="2958"/>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1186" name="Rectangle 2"/>
          <p:cNvSpPr>
            <a:spLocks noGrp="1" noChangeArrowheads="1"/>
          </p:cNvSpPr>
          <p:nvPr>
            <p:ph type="hdr" sz="quarter"/>
          </p:nvPr>
        </p:nvSpPr>
        <p:spPr bwMode="auto">
          <a:xfrm>
            <a:off x="0" y="0"/>
            <a:ext cx="3077739" cy="469745"/>
          </a:xfrm>
          <a:prstGeom prst="rect">
            <a:avLst/>
          </a:prstGeom>
          <a:noFill/>
          <a:ln w="9525">
            <a:noFill/>
            <a:miter lim="800000"/>
            <a:headEnd/>
            <a:tailEnd/>
          </a:ln>
          <a:effectLst/>
        </p:spPr>
        <p:txBody>
          <a:bodyPr vert="horz" wrap="square" lIns="92756" tIns="46378" rIns="92756" bIns="46378" numCol="1" anchor="t" anchorCtr="0" compatLnSpc="1">
            <a:prstTxWarp prst="textNoShape">
              <a:avLst/>
            </a:prstTxWarp>
          </a:bodyPr>
          <a:lstStyle>
            <a:lvl1pPr defTabSz="927852" eaLnBrk="1" hangingPunct="1">
              <a:defRPr sz="1200">
                <a:latin typeface="Times New Roman" pitchFamily="18" charset="0"/>
              </a:defRPr>
            </a:lvl1pPr>
          </a:lstStyle>
          <a:p>
            <a:pPr>
              <a:defRPr/>
            </a:pPr>
            <a:endParaRPr lang="en-US"/>
          </a:p>
        </p:txBody>
      </p:sp>
      <p:sp>
        <p:nvSpPr>
          <p:cNvPr id="221187" name="Rectangle 3"/>
          <p:cNvSpPr>
            <a:spLocks noGrp="1" noChangeArrowheads="1"/>
          </p:cNvSpPr>
          <p:nvPr>
            <p:ph type="dt" sz="quarter" idx="1"/>
          </p:nvPr>
        </p:nvSpPr>
        <p:spPr bwMode="auto">
          <a:xfrm>
            <a:off x="4024736" y="0"/>
            <a:ext cx="3077739" cy="469745"/>
          </a:xfrm>
          <a:prstGeom prst="rect">
            <a:avLst/>
          </a:prstGeom>
          <a:noFill/>
          <a:ln w="9525">
            <a:noFill/>
            <a:miter lim="800000"/>
            <a:headEnd/>
            <a:tailEnd/>
          </a:ln>
          <a:effectLst/>
        </p:spPr>
        <p:txBody>
          <a:bodyPr vert="horz" wrap="square" lIns="92756" tIns="46378" rIns="92756" bIns="46378" numCol="1" anchor="t" anchorCtr="0" compatLnSpc="1">
            <a:prstTxWarp prst="textNoShape">
              <a:avLst/>
            </a:prstTxWarp>
          </a:bodyPr>
          <a:lstStyle>
            <a:lvl1pPr algn="r" defTabSz="927852" eaLnBrk="1" hangingPunct="1">
              <a:defRPr sz="1200">
                <a:latin typeface="Times New Roman" pitchFamily="18" charset="0"/>
              </a:defRPr>
            </a:lvl1pPr>
          </a:lstStyle>
          <a:p>
            <a:pPr>
              <a:defRPr/>
            </a:pPr>
            <a:endParaRPr lang="en-US"/>
          </a:p>
        </p:txBody>
      </p:sp>
      <p:sp>
        <p:nvSpPr>
          <p:cNvPr id="221188" name="Rectangle 4"/>
          <p:cNvSpPr>
            <a:spLocks noGrp="1" noChangeArrowheads="1"/>
          </p:cNvSpPr>
          <p:nvPr>
            <p:ph type="ftr" sz="quarter" idx="2"/>
          </p:nvPr>
        </p:nvSpPr>
        <p:spPr bwMode="auto">
          <a:xfrm>
            <a:off x="0" y="8918733"/>
            <a:ext cx="3077739" cy="469744"/>
          </a:xfrm>
          <a:prstGeom prst="rect">
            <a:avLst/>
          </a:prstGeom>
          <a:noFill/>
          <a:ln w="9525">
            <a:noFill/>
            <a:miter lim="800000"/>
            <a:headEnd/>
            <a:tailEnd/>
          </a:ln>
          <a:effectLst/>
        </p:spPr>
        <p:txBody>
          <a:bodyPr vert="horz" wrap="square" lIns="92756" tIns="46378" rIns="92756" bIns="46378" numCol="1" anchor="b" anchorCtr="0" compatLnSpc="1">
            <a:prstTxWarp prst="textNoShape">
              <a:avLst/>
            </a:prstTxWarp>
          </a:bodyPr>
          <a:lstStyle>
            <a:lvl1pPr defTabSz="927852" eaLnBrk="1" hangingPunct="1">
              <a:defRPr sz="1200">
                <a:latin typeface="Times New Roman" pitchFamily="18" charset="0"/>
              </a:defRPr>
            </a:lvl1pPr>
          </a:lstStyle>
          <a:p>
            <a:pPr>
              <a:defRPr/>
            </a:pPr>
            <a:endParaRPr lang="en-US"/>
          </a:p>
        </p:txBody>
      </p:sp>
      <p:sp>
        <p:nvSpPr>
          <p:cNvPr id="221189" name="Rectangle 5"/>
          <p:cNvSpPr>
            <a:spLocks noGrp="1" noChangeArrowheads="1"/>
          </p:cNvSpPr>
          <p:nvPr>
            <p:ph type="sldNum" sz="quarter" idx="3"/>
          </p:nvPr>
        </p:nvSpPr>
        <p:spPr bwMode="auto">
          <a:xfrm>
            <a:off x="4024736" y="8918733"/>
            <a:ext cx="3077739" cy="469744"/>
          </a:xfrm>
          <a:prstGeom prst="rect">
            <a:avLst/>
          </a:prstGeom>
          <a:noFill/>
          <a:ln w="9525">
            <a:noFill/>
            <a:miter lim="800000"/>
            <a:headEnd/>
            <a:tailEnd/>
          </a:ln>
          <a:effectLst/>
        </p:spPr>
        <p:txBody>
          <a:bodyPr vert="horz" wrap="square" lIns="92756" tIns="46378" rIns="92756" bIns="46378" numCol="1" anchor="b" anchorCtr="0" compatLnSpc="1">
            <a:prstTxWarp prst="textNoShape">
              <a:avLst/>
            </a:prstTxWarp>
          </a:bodyPr>
          <a:lstStyle>
            <a:lvl1pPr algn="r" defTabSz="927852" eaLnBrk="1" hangingPunct="1">
              <a:defRPr sz="1200">
                <a:latin typeface="Times New Roman" pitchFamily="18" charset="0"/>
              </a:defRPr>
            </a:lvl1pPr>
          </a:lstStyle>
          <a:p>
            <a:pPr>
              <a:defRPr/>
            </a:pPr>
            <a:fld id="{E8359264-D0F2-46A0-8BCE-D7CCEEA22624}" type="slidenum">
              <a:rPr lang="en-US"/>
              <a:pPr>
                <a:defRPr/>
              </a:pPr>
              <a:t>‹#›</a:t>
            </a:fld>
            <a:endParaRPr lang="en-US"/>
          </a:p>
        </p:txBody>
      </p:sp>
    </p:spTree>
    <p:extLst>
      <p:ext uri="{BB962C8B-B14F-4D97-AF65-F5344CB8AC3E}">
        <p14:creationId xmlns:p14="http://schemas.microsoft.com/office/powerpoint/2010/main" val="1665691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745"/>
          </a:xfrm>
          <a:prstGeom prst="rect">
            <a:avLst/>
          </a:prstGeom>
          <a:noFill/>
          <a:ln w="9525">
            <a:noFill/>
            <a:miter lim="800000"/>
            <a:headEnd/>
            <a:tailEnd/>
          </a:ln>
          <a:effectLst/>
        </p:spPr>
        <p:txBody>
          <a:bodyPr vert="horz" wrap="square" lIns="92756" tIns="46378" rIns="92756" bIns="46378" numCol="1" anchor="t" anchorCtr="0" compatLnSpc="1">
            <a:prstTxWarp prst="textNoShape">
              <a:avLst/>
            </a:prstTxWarp>
          </a:bodyPr>
          <a:lstStyle>
            <a:lvl1pPr defTabSz="927852" eaLnBrk="1" hangingPunct="1">
              <a:defRPr sz="1200">
                <a:latin typeface="Times New Roman" pitchFamily="18" charset="0"/>
              </a:defRPr>
            </a:lvl1pPr>
          </a:lstStyle>
          <a:p>
            <a:pPr>
              <a:defRPr/>
            </a:pPr>
            <a:endParaRPr lang="en-US"/>
          </a:p>
        </p:txBody>
      </p:sp>
      <p:sp>
        <p:nvSpPr>
          <p:cNvPr id="14339" name="Rectangle 3"/>
          <p:cNvSpPr>
            <a:spLocks noGrp="1" noChangeArrowheads="1"/>
          </p:cNvSpPr>
          <p:nvPr>
            <p:ph type="dt" idx="1"/>
          </p:nvPr>
        </p:nvSpPr>
        <p:spPr bwMode="auto">
          <a:xfrm>
            <a:off x="4024736" y="0"/>
            <a:ext cx="3077739" cy="469745"/>
          </a:xfrm>
          <a:prstGeom prst="rect">
            <a:avLst/>
          </a:prstGeom>
          <a:noFill/>
          <a:ln w="9525">
            <a:noFill/>
            <a:miter lim="800000"/>
            <a:headEnd/>
            <a:tailEnd/>
          </a:ln>
          <a:effectLst/>
        </p:spPr>
        <p:txBody>
          <a:bodyPr vert="horz" wrap="square" lIns="92756" tIns="46378" rIns="92756" bIns="46378" numCol="1" anchor="t" anchorCtr="0" compatLnSpc="1">
            <a:prstTxWarp prst="textNoShape">
              <a:avLst/>
            </a:prstTxWarp>
          </a:bodyPr>
          <a:lstStyle>
            <a:lvl1pPr algn="r" defTabSz="927852" eaLnBrk="1" hangingPunct="1">
              <a:defRPr sz="1200">
                <a:latin typeface="Times New Roman" pitchFamily="18" charset="0"/>
              </a:defRPr>
            </a:lvl1pPr>
          </a:lstStyle>
          <a:p>
            <a:pPr>
              <a:defRPr/>
            </a:pPr>
            <a:endParaRPr lang="en-US"/>
          </a:p>
        </p:txBody>
      </p:sp>
      <p:sp>
        <p:nvSpPr>
          <p:cNvPr id="90116" name="Rectangle 4"/>
          <p:cNvSpPr>
            <a:spLocks noGrp="1" noRot="1" noChangeAspect="1" noChangeArrowheads="1" noTextEdit="1"/>
          </p:cNvSpPr>
          <p:nvPr>
            <p:ph type="sldImg" idx="2"/>
          </p:nvPr>
        </p:nvSpPr>
        <p:spPr bwMode="auto">
          <a:xfrm>
            <a:off x="1203325" y="704850"/>
            <a:ext cx="4695825" cy="3521075"/>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46997" y="4460168"/>
            <a:ext cx="5208482" cy="4222890"/>
          </a:xfrm>
          <a:prstGeom prst="rect">
            <a:avLst/>
          </a:prstGeom>
          <a:noFill/>
          <a:ln w="9525">
            <a:noFill/>
            <a:miter lim="800000"/>
            <a:headEnd/>
            <a:tailEnd/>
          </a:ln>
          <a:effectLst/>
        </p:spPr>
        <p:txBody>
          <a:bodyPr vert="horz" wrap="square" lIns="92756" tIns="46378" rIns="92756" bIns="4637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0" y="8918733"/>
            <a:ext cx="3077739" cy="469744"/>
          </a:xfrm>
          <a:prstGeom prst="rect">
            <a:avLst/>
          </a:prstGeom>
          <a:noFill/>
          <a:ln w="9525">
            <a:noFill/>
            <a:miter lim="800000"/>
            <a:headEnd/>
            <a:tailEnd/>
          </a:ln>
          <a:effectLst/>
        </p:spPr>
        <p:txBody>
          <a:bodyPr vert="horz" wrap="square" lIns="92756" tIns="46378" rIns="92756" bIns="46378" numCol="1" anchor="b" anchorCtr="0" compatLnSpc="1">
            <a:prstTxWarp prst="textNoShape">
              <a:avLst/>
            </a:prstTxWarp>
          </a:bodyPr>
          <a:lstStyle>
            <a:lvl1pPr defTabSz="927852" eaLnBrk="1" hangingPunct="1">
              <a:defRPr sz="1200">
                <a:latin typeface="Times New Roman" pitchFamily="18" charset="0"/>
              </a:defRPr>
            </a:lvl1pPr>
          </a:lstStyle>
          <a:p>
            <a:pPr>
              <a:defRPr/>
            </a:pPr>
            <a:endParaRPr lang="en-US"/>
          </a:p>
        </p:txBody>
      </p:sp>
      <p:sp>
        <p:nvSpPr>
          <p:cNvPr id="14343" name="Rectangle 7"/>
          <p:cNvSpPr>
            <a:spLocks noGrp="1" noChangeArrowheads="1"/>
          </p:cNvSpPr>
          <p:nvPr>
            <p:ph type="sldNum" sz="quarter" idx="5"/>
          </p:nvPr>
        </p:nvSpPr>
        <p:spPr bwMode="auto">
          <a:xfrm>
            <a:off x="4024736" y="8918733"/>
            <a:ext cx="3077739" cy="469744"/>
          </a:xfrm>
          <a:prstGeom prst="rect">
            <a:avLst/>
          </a:prstGeom>
          <a:noFill/>
          <a:ln w="9525">
            <a:noFill/>
            <a:miter lim="800000"/>
            <a:headEnd/>
            <a:tailEnd/>
          </a:ln>
          <a:effectLst/>
        </p:spPr>
        <p:txBody>
          <a:bodyPr vert="horz" wrap="square" lIns="92756" tIns="46378" rIns="92756" bIns="46378" numCol="1" anchor="b" anchorCtr="0" compatLnSpc="1">
            <a:prstTxWarp prst="textNoShape">
              <a:avLst/>
            </a:prstTxWarp>
          </a:bodyPr>
          <a:lstStyle>
            <a:lvl1pPr algn="r" defTabSz="927852" eaLnBrk="1" hangingPunct="1">
              <a:defRPr sz="1200">
                <a:latin typeface="Times New Roman" pitchFamily="18" charset="0"/>
              </a:defRPr>
            </a:lvl1pPr>
          </a:lstStyle>
          <a:p>
            <a:pPr>
              <a:defRPr/>
            </a:pPr>
            <a:fld id="{BC908376-A2B7-4069-B7EE-6B6933F40BD2}" type="slidenum">
              <a:rPr lang="en-US"/>
              <a:pPr>
                <a:defRPr/>
              </a:pPr>
              <a:t>‹#›</a:t>
            </a:fld>
            <a:endParaRPr lang="en-US"/>
          </a:p>
        </p:txBody>
      </p:sp>
    </p:spTree>
    <p:extLst>
      <p:ext uri="{BB962C8B-B14F-4D97-AF65-F5344CB8AC3E}">
        <p14:creationId xmlns:p14="http://schemas.microsoft.com/office/powerpoint/2010/main" val="26841749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886149C1-E83B-4EAE-975C-4A869AA1CAB1}" type="slidenum">
              <a:rPr lang="en-US" smtClean="0"/>
              <a:pPr/>
              <a:t>1</a:t>
            </a:fld>
            <a:endParaRPr lang="en-US"/>
          </a:p>
        </p:txBody>
      </p:sp>
      <p:sp>
        <p:nvSpPr>
          <p:cNvPr id="91139" name="Rectangle 2050"/>
          <p:cNvSpPr>
            <a:spLocks noGrp="1" noRot="1" noChangeAspect="1" noChangeArrowheads="1" noTextEdit="1"/>
          </p:cNvSpPr>
          <p:nvPr>
            <p:ph type="sldImg"/>
          </p:nvPr>
        </p:nvSpPr>
        <p:spPr>
          <a:xfrm>
            <a:off x="1181100" y="698500"/>
            <a:ext cx="4648200" cy="3486150"/>
          </a:xfrm>
          <a:ln/>
        </p:spPr>
      </p:sp>
      <p:sp>
        <p:nvSpPr>
          <p:cNvPr id="91140" name="Rectangle 2051"/>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86838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C7573278-8D54-45B9-9A68-90FA3EEB901D}" type="slidenum">
              <a:rPr lang="en-US" smtClean="0"/>
              <a:pPr/>
              <a:t>2</a:t>
            </a:fld>
            <a:endParaRPr lang="en-US"/>
          </a:p>
        </p:txBody>
      </p:sp>
      <p:sp>
        <p:nvSpPr>
          <p:cNvPr id="92163" name="Rectangle 2"/>
          <p:cNvSpPr>
            <a:spLocks noGrp="1" noRot="1" noChangeAspect="1" noChangeArrowheads="1" noTextEdit="1"/>
          </p:cNvSpPr>
          <p:nvPr>
            <p:ph type="sldImg"/>
          </p:nvPr>
        </p:nvSpPr>
        <p:spPr>
          <a:xfrm>
            <a:off x="1203325" y="704850"/>
            <a:ext cx="4695825" cy="3521075"/>
          </a:xfrm>
          <a:ln/>
        </p:spPr>
      </p:sp>
      <p:sp>
        <p:nvSpPr>
          <p:cNvPr id="921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75400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4850"/>
            <a:ext cx="4695825" cy="35210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C908376-A2B7-4069-B7EE-6B6933F40BD2}" type="slidenum">
              <a:rPr lang="en-US" smtClean="0"/>
              <a:pPr>
                <a:defRPr/>
              </a:pPr>
              <a:t>41</a:t>
            </a:fld>
            <a:endParaRPr lang="en-US"/>
          </a:p>
        </p:txBody>
      </p:sp>
    </p:spTree>
    <p:extLst>
      <p:ext uri="{BB962C8B-B14F-4D97-AF65-F5344CB8AC3E}">
        <p14:creationId xmlns:p14="http://schemas.microsoft.com/office/powerpoint/2010/main" val="3280428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4850"/>
            <a:ext cx="4695825" cy="35210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C908376-A2B7-4069-B7EE-6B6933F40BD2}" type="slidenum">
              <a:rPr lang="en-US" smtClean="0"/>
              <a:pPr>
                <a:defRPr/>
              </a:pPr>
              <a:t>42</a:t>
            </a:fld>
            <a:endParaRPr lang="en-US"/>
          </a:p>
        </p:txBody>
      </p:sp>
    </p:spTree>
    <p:extLst>
      <p:ext uri="{BB962C8B-B14F-4D97-AF65-F5344CB8AC3E}">
        <p14:creationId xmlns:p14="http://schemas.microsoft.com/office/powerpoint/2010/main" val="1544729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4850"/>
            <a:ext cx="4695825" cy="35210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C908376-A2B7-4069-B7EE-6B6933F40BD2}" type="slidenum">
              <a:rPr lang="en-US" smtClean="0"/>
              <a:pPr>
                <a:defRPr/>
              </a:pPr>
              <a:t>43</a:t>
            </a:fld>
            <a:endParaRPr lang="en-US"/>
          </a:p>
        </p:txBody>
      </p:sp>
    </p:spTree>
    <p:extLst>
      <p:ext uri="{BB962C8B-B14F-4D97-AF65-F5344CB8AC3E}">
        <p14:creationId xmlns:p14="http://schemas.microsoft.com/office/powerpoint/2010/main" val="175184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0849E0D-40E3-48C6-A352-169F6119B2E5}" type="slidenum">
              <a:rPr lang="en-US" smtClean="0"/>
              <a:pPr/>
              <a:t>81</a:t>
            </a:fld>
            <a:endParaRPr lang="en-US"/>
          </a:p>
        </p:txBody>
      </p:sp>
      <p:sp>
        <p:nvSpPr>
          <p:cNvPr id="98307" name="Rectangle 2"/>
          <p:cNvSpPr>
            <a:spLocks noGrp="1" noRot="1" noChangeAspect="1" noChangeArrowheads="1" noTextEdit="1"/>
          </p:cNvSpPr>
          <p:nvPr>
            <p:ph type="sldImg"/>
          </p:nvPr>
        </p:nvSpPr>
        <p:spPr>
          <a:xfrm>
            <a:off x="1203325" y="704850"/>
            <a:ext cx="4695825" cy="3521075"/>
          </a:xfrm>
          <a:ln/>
        </p:spPr>
      </p:sp>
      <p:sp>
        <p:nvSpPr>
          <p:cNvPr id="983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57939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68DB8C2-D0AE-4A2D-86C8-373294DB5C6B}" type="slidenum">
              <a:rPr lang="en-US" smtClean="0"/>
              <a:pPr>
                <a:defRPr/>
              </a:pPr>
              <a:t>‹#›</a:t>
            </a:fld>
            <a:endParaRPr lang="en-US"/>
          </a:p>
        </p:txBody>
      </p:sp>
    </p:spTree>
    <p:extLst>
      <p:ext uri="{BB962C8B-B14F-4D97-AF65-F5344CB8AC3E}">
        <p14:creationId xmlns:p14="http://schemas.microsoft.com/office/powerpoint/2010/main" val="522800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917678" y="6181344"/>
            <a:ext cx="5337278" cy="365125"/>
          </a:xfr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532560-1265-48A4-8D02-8D6017A47CC6}" type="slidenum">
              <a:rPr lang="en-US" smtClean="0"/>
              <a:pPr>
                <a:defRPr/>
              </a:pPr>
              <a:t>‹#›</a:t>
            </a:fld>
            <a:endParaRPr lang="en-US"/>
          </a:p>
        </p:txBody>
      </p:sp>
    </p:spTree>
    <p:extLst>
      <p:ext uri="{BB962C8B-B14F-4D97-AF65-F5344CB8AC3E}">
        <p14:creationId xmlns:p14="http://schemas.microsoft.com/office/powerpoint/2010/main" val="193855916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2532560-1265-48A4-8D02-8D6017A47CC6}" type="slidenum">
              <a:rPr lang="en-US" smtClean="0"/>
              <a:pPr>
                <a:defRPr/>
              </a:pPr>
              <a:t>‹#›</a:t>
            </a:fld>
            <a:endParaRPr lang="en-US"/>
          </a:p>
        </p:txBody>
      </p:sp>
    </p:spTree>
    <p:extLst>
      <p:ext uri="{BB962C8B-B14F-4D97-AF65-F5344CB8AC3E}">
        <p14:creationId xmlns:p14="http://schemas.microsoft.com/office/powerpoint/2010/main" val="64114350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2532560-1265-48A4-8D02-8D6017A47CC6}" type="slidenum">
              <a:rPr lang="en-US" smtClean="0"/>
              <a:pPr>
                <a:defRPr/>
              </a:pPr>
              <a:t>‹#›</a:t>
            </a:fld>
            <a:endParaRPr lang="en-US"/>
          </a:p>
        </p:txBody>
      </p:sp>
    </p:spTree>
    <p:extLst>
      <p:ext uri="{BB962C8B-B14F-4D97-AF65-F5344CB8AC3E}">
        <p14:creationId xmlns:p14="http://schemas.microsoft.com/office/powerpoint/2010/main" val="312137548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2532560-1265-48A4-8D02-8D6017A47CC6}" type="slidenum">
              <a:rPr lang="en-US" smtClean="0"/>
              <a:pPr>
                <a:defRPr/>
              </a:pPr>
              <a:t>‹#›</a:t>
            </a:fld>
            <a:endParaRPr lang="en-US"/>
          </a:p>
        </p:txBody>
      </p:sp>
    </p:spTree>
    <p:extLst>
      <p:ext uri="{BB962C8B-B14F-4D97-AF65-F5344CB8AC3E}">
        <p14:creationId xmlns:p14="http://schemas.microsoft.com/office/powerpoint/2010/main" val="348360416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2532560-1265-48A4-8D02-8D6017A47CC6}" type="slidenum">
              <a:rPr lang="en-US" smtClean="0"/>
              <a:pPr>
                <a:defRPr/>
              </a:pPr>
              <a:t>‹#›</a:t>
            </a:fld>
            <a:endParaRPr lang="en-US"/>
          </a:p>
        </p:txBody>
      </p:sp>
    </p:spTree>
    <p:extLst>
      <p:ext uri="{BB962C8B-B14F-4D97-AF65-F5344CB8AC3E}">
        <p14:creationId xmlns:p14="http://schemas.microsoft.com/office/powerpoint/2010/main" val="265135711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2532560-1265-48A4-8D02-8D6017A47CC6}" type="slidenum">
              <a:rPr lang="en-US" smtClean="0"/>
              <a:pPr>
                <a:defRPr/>
              </a:pPr>
              <a:t>‹#›</a:t>
            </a:fld>
            <a:endParaRPr lang="en-US"/>
          </a:p>
        </p:txBody>
      </p:sp>
    </p:spTree>
    <p:extLst>
      <p:ext uri="{BB962C8B-B14F-4D97-AF65-F5344CB8AC3E}">
        <p14:creationId xmlns:p14="http://schemas.microsoft.com/office/powerpoint/2010/main" val="40174105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6AAD7D8-0C1B-47E4-B11F-ED96DA6CBE7B}" type="slidenum">
              <a:rPr lang="en-US" smtClean="0"/>
              <a:pPr>
                <a:defRPr/>
              </a:pPr>
              <a:t>‹#›</a:t>
            </a:fld>
            <a:endParaRPr lang="en-US"/>
          </a:p>
        </p:txBody>
      </p:sp>
    </p:spTree>
    <p:extLst>
      <p:ext uri="{BB962C8B-B14F-4D97-AF65-F5344CB8AC3E}">
        <p14:creationId xmlns:p14="http://schemas.microsoft.com/office/powerpoint/2010/main" val="1329399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43B7ACA-E6F5-4EBC-9915-211955292D0B}" type="slidenum">
              <a:rPr lang="en-US" smtClean="0"/>
              <a:pPr>
                <a:defRPr/>
              </a:pPr>
              <a:t>‹#›</a:t>
            </a:fld>
            <a:endParaRPr lang="en-US"/>
          </a:p>
        </p:txBody>
      </p:sp>
    </p:spTree>
    <p:extLst>
      <p:ext uri="{BB962C8B-B14F-4D97-AF65-F5344CB8AC3E}">
        <p14:creationId xmlns:p14="http://schemas.microsoft.com/office/powerpoint/2010/main" val="1458097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FDC1F168-1E70-4831-A7D6-A1B03B40AC11}" type="slidenum">
              <a:rPr lang="en-US"/>
              <a:pPr>
                <a:defRPr/>
              </a:pPr>
              <a:t>‹#›</a:t>
            </a:fld>
            <a:endParaRPr lang="en-US"/>
          </a:p>
        </p:txBody>
      </p:sp>
    </p:spTree>
    <p:extLst>
      <p:ext uri="{BB962C8B-B14F-4D97-AF65-F5344CB8AC3E}">
        <p14:creationId xmlns:p14="http://schemas.microsoft.com/office/powerpoint/2010/main" val="2712521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FF962E5-C4F0-4B80-9D72-B052152B4F5B}" type="slidenum">
              <a:rPr lang="en-US" smtClean="0"/>
              <a:pPr>
                <a:defRPr/>
              </a:pPr>
              <a:t>‹#›</a:t>
            </a:fld>
            <a:endParaRPr lang="en-US"/>
          </a:p>
        </p:txBody>
      </p:sp>
    </p:spTree>
    <p:extLst>
      <p:ext uri="{BB962C8B-B14F-4D97-AF65-F5344CB8AC3E}">
        <p14:creationId xmlns:p14="http://schemas.microsoft.com/office/powerpoint/2010/main" val="296283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0FA63A-6D5E-4BEA-94AC-6E59D83AD040}" type="slidenum">
              <a:rPr lang="en-US" smtClean="0"/>
              <a:pPr>
                <a:defRPr/>
              </a:pPr>
              <a:t>‹#›</a:t>
            </a:fld>
            <a:endParaRPr lang="en-US"/>
          </a:p>
        </p:txBody>
      </p:sp>
    </p:spTree>
    <p:extLst>
      <p:ext uri="{BB962C8B-B14F-4D97-AF65-F5344CB8AC3E}">
        <p14:creationId xmlns:p14="http://schemas.microsoft.com/office/powerpoint/2010/main" val="3428357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3736BE9-4E49-47CF-9FD5-2F1A3EEB9A91}" type="slidenum">
              <a:rPr lang="en-US" smtClean="0"/>
              <a:pPr>
                <a:defRPr/>
              </a:pPr>
              <a:t>‹#›</a:t>
            </a:fld>
            <a:endParaRPr lang="en-US"/>
          </a:p>
        </p:txBody>
      </p:sp>
    </p:spTree>
    <p:extLst>
      <p:ext uri="{BB962C8B-B14F-4D97-AF65-F5344CB8AC3E}">
        <p14:creationId xmlns:p14="http://schemas.microsoft.com/office/powerpoint/2010/main" val="117983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64B9BBB-A502-404E-ABBD-FA5C6A704FBC}" type="slidenum">
              <a:rPr lang="en-US" smtClean="0"/>
              <a:pPr>
                <a:defRPr/>
              </a:pPr>
              <a:t>‹#›</a:t>
            </a:fld>
            <a:endParaRPr lang="en-US"/>
          </a:p>
        </p:txBody>
      </p:sp>
    </p:spTree>
    <p:extLst>
      <p:ext uri="{BB962C8B-B14F-4D97-AF65-F5344CB8AC3E}">
        <p14:creationId xmlns:p14="http://schemas.microsoft.com/office/powerpoint/2010/main" val="1820816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D933D1A-BA9B-446D-B5C2-AB599895CFCD}" type="slidenum">
              <a:rPr lang="en-US" smtClean="0"/>
              <a:pPr>
                <a:defRPr/>
              </a:pPr>
              <a:t>‹#›</a:t>
            </a:fld>
            <a:endParaRPr lang="en-US"/>
          </a:p>
        </p:txBody>
      </p:sp>
    </p:spTree>
    <p:extLst>
      <p:ext uri="{BB962C8B-B14F-4D97-AF65-F5344CB8AC3E}">
        <p14:creationId xmlns:p14="http://schemas.microsoft.com/office/powerpoint/2010/main" val="390530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6CBF760-72FD-4376-AFA9-942C53F83533}" type="slidenum">
              <a:rPr lang="en-US" smtClean="0"/>
              <a:pPr>
                <a:defRPr/>
              </a:pPr>
              <a:t>‹#›</a:t>
            </a:fld>
            <a:endParaRPr lang="en-US"/>
          </a:p>
        </p:txBody>
      </p:sp>
    </p:spTree>
    <p:extLst>
      <p:ext uri="{BB962C8B-B14F-4D97-AF65-F5344CB8AC3E}">
        <p14:creationId xmlns:p14="http://schemas.microsoft.com/office/powerpoint/2010/main" val="1839565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18CE8F2-E32E-4A5B-B0A4-52B0228DA500}" type="slidenum">
              <a:rPr lang="en-US" smtClean="0"/>
              <a:pPr>
                <a:defRPr/>
              </a:pPr>
              <a:t>‹#›</a:t>
            </a:fld>
            <a:endParaRPr lang="en-US"/>
          </a:p>
        </p:txBody>
      </p:sp>
    </p:spTree>
    <p:extLst>
      <p:ext uri="{BB962C8B-B14F-4D97-AF65-F5344CB8AC3E}">
        <p14:creationId xmlns:p14="http://schemas.microsoft.com/office/powerpoint/2010/main" val="340592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23649" y="6181344"/>
            <a:ext cx="718502" cy="365125"/>
          </a:xfrm>
        </p:spPr>
        <p:txBody>
          <a:bodyPr/>
          <a:lstStyle/>
          <a:p>
            <a:pPr>
              <a:defRPr/>
            </a:pPr>
            <a:endParaRPr lang="en-US"/>
          </a:p>
        </p:txBody>
      </p:sp>
      <p:sp>
        <p:nvSpPr>
          <p:cNvPr id="6" name="Footer Placeholder 5"/>
          <p:cNvSpPr>
            <a:spLocks noGrp="1"/>
          </p:cNvSpPr>
          <p:nvPr>
            <p:ph type="ftr" sz="quarter" idx="11"/>
          </p:nvPr>
        </p:nvSpPr>
        <p:spPr>
          <a:xfrm>
            <a:off x="818348" y="6181344"/>
            <a:ext cx="3705300" cy="365125"/>
          </a:xfrm>
        </p:spPr>
        <p:txBody>
          <a:bodyPr/>
          <a:lstStyle/>
          <a:p>
            <a:pPr>
              <a:defRPr/>
            </a:pPr>
            <a:endParaRPr lang="en-US"/>
          </a:p>
        </p:txBody>
      </p:sp>
      <p:sp>
        <p:nvSpPr>
          <p:cNvPr id="7" name="Slide Number Placeholder 6"/>
          <p:cNvSpPr>
            <a:spLocks noGrp="1"/>
          </p:cNvSpPr>
          <p:nvPr>
            <p:ph type="sldNum" sz="quarter" idx="12"/>
          </p:nvPr>
        </p:nvSpPr>
        <p:spPr>
          <a:xfrm>
            <a:off x="8024262" y="6181344"/>
            <a:ext cx="305186" cy="329250"/>
          </a:xfrm>
        </p:spPr>
        <p:txBody>
          <a:bodyPr/>
          <a:lstStyle/>
          <a:p>
            <a:pPr>
              <a:defRPr/>
            </a:pPr>
            <a:fld id="{6918C5D2-526E-4693-9D7A-A5E437B0E1BC}" type="slidenum">
              <a:rPr lang="en-US" smtClean="0"/>
              <a:pPr>
                <a:defRPr/>
              </a:pPr>
              <a:t>‹#›</a:t>
            </a:fld>
            <a:endParaRPr lang="en-US"/>
          </a:p>
        </p:txBody>
      </p:sp>
    </p:spTree>
    <p:extLst>
      <p:ext uri="{BB962C8B-B14F-4D97-AF65-F5344CB8AC3E}">
        <p14:creationId xmlns:p14="http://schemas.microsoft.com/office/powerpoint/2010/main" val="2412231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endParaRPr lang="en-US"/>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endParaRPr lang="en-US"/>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fld id="{22532560-1265-48A4-8D02-8D6017A47CC6}" type="slidenum">
              <a:rPr lang="en-US" smtClean="0"/>
              <a:pPr>
                <a:defRPr/>
              </a:pPr>
              <a:t>‹#›</a:t>
            </a:fld>
            <a:endParaRPr lang="en-US"/>
          </a:p>
        </p:txBody>
      </p:sp>
    </p:spTree>
    <p:extLst>
      <p:ext uri="{BB962C8B-B14F-4D97-AF65-F5344CB8AC3E}">
        <p14:creationId xmlns:p14="http://schemas.microsoft.com/office/powerpoint/2010/main" val="3642566819"/>
      </p:ext>
    </p:extLst>
  </p:cSld>
  <p:clrMap bg1="dk1" tx1="lt1" bg2="dk2" tx2="lt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 id="2147483995" r:id="rId17"/>
    <p:sldLayoutId id="2147483996" r:id="rId18"/>
  </p:sldLayoutIdLst>
  <p:hf hdr="0" ftr="0" dt="0"/>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www.leg.state.fl.us/statutes/index.cfm?App_mode=Display_Statute&amp;Search_String=&amp;URL=0300-0399/0316/Sections/0316.302.html"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flhsmv.gov/florida-highway-patrol/specialized-areas/commercial-vehicle-enforcement" TargetMode="Externa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services.flhsmv.gov/DLCheck/"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s://services.flhsmv.gov/CDLMedCert/"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psp.fmcsa.dot.gov/psp/default.aspx"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fdle.state.fl.us/criminalhistory/"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hyperlink" Target="http://www.distancesfrom.com/Flight-Distance.aspx"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eld.fmcsa.dot.gov/List" TargetMode="Externa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hyperlink" Target="https://truckersagainsttrafficking.org/"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51.png"/><Relationship Id="rId4" Type="http://schemas.openxmlformats.org/officeDocument/2006/relationships/image" Target="../media/image50.jpeg"/></Relationships>
</file>

<file path=ppt/slides/_rels/slide8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ai.fmcsa.dot.gov/SMS/Default.aspx" TargetMode="External"/><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hyperlink" Target="https://csa.fmcsa.dot.gov/safetyplanner/" TargetMode="Externa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hyperlink" Target="http://www.fmsca.dot.gov/" TargetMode="External"/><Relationship Id="rId2" Type="http://schemas.openxmlformats.org/officeDocument/2006/relationships/hyperlink" Target="https://www.flhsmv.gov/florida-highway-patrol/specialized-areas/commercial-vehicle-enforcement" TargetMode="External"/><Relationship Id="rId1" Type="http://schemas.openxmlformats.org/officeDocument/2006/relationships/slideLayout" Target="../slideLayouts/slideLayout7.xml"/><Relationship Id="rId5" Type="http://schemas.openxmlformats.org/officeDocument/2006/relationships/hyperlink" Target="http://www.tsi.dot.gov/" TargetMode="External"/><Relationship Id="rId4" Type="http://schemas.openxmlformats.org/officeDocument/2006/relationships/hyperlink" Target="http://www.flsenate.gov/Laws/Statutes"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066800" y="4495800"/>
            <a:ext cx="6858000" cy="2047874"/>
          </a:xfrm>
        </p:spPr>
        <p:txBody>
          <a:bodyPr>
            <a:normAutofit fontScale="77500" lnSpcReduction="20000"/>
          </a:bodyPr>
          <a:lstStyle/>
          <a:p>
            <a:pPr eaLnBrk="1" hangingPunct="1">
              <a:defRPr/>
            </a:pPr>
            <a:endParaRPr lang="en-US" sz="5400" b="1" dirty="0"/>
          </a:p>
          <a:p>
            <a:pPr eaLnBrk="1" hangingPunct="1">
              <a:defRPr/>
            </a:pPr>
            <a:r>
              <a:rPr lang="en-US" sz="5400" b="1" dirty="0">
                <a:solidFill>
                  <a:schemeClr val="tx1"/>
                </a:solidFill>
                <a:effectLst>
                  <a:glow rad="38100">
                    <a:schemeClr val="bg1">
                      <a:lumMod val="50000"/>
                      <a:lumOff val="50000"/>
                      <a:alpha val="20000"/>
                    </a:schemeClr>
                  </a:glow>
                </a:effectLst>
                <a:latin typeface="Calibri" panose="020F0502020204030204" pitchFamily="34" charset="0"/>
              </a:rPr>
              <a:t>Intrastate New Entrant </a:t>
            </a:r>
          </a:p>
          <a:p>
            <a:pPr eaLnBrk="1" hangingPunct="1">
              <a:lnSpc>
                <a:spcPct val="75000"/>
              </a:lnSpc>
              <a:defRPr/>
            </a:pPr>
            <a:r>
              <a:rPr lang="en-US" sz="5400" b="1" dirty="0">
                <a:solidFill>
                  <a:schemeClr val="tx1"/>
                </a:solidFill>
                <a:effectLst>
                  <a:glow rad="38100">
                    <a:schemeClr val="bg1">
                      <a:lumMod val="50000"/>
                      <a:lumOff val="50000"/>
                      <a:alpha val="20000"/>
                    </a:schemeClr>
                  </a:glow>
                </a:effectLst>
                <a:latin typeface="Calibri" panose="020F0502020204030204" pitchFamily="34" charset="0"/>
              </a:rPr>
              <a:t>Safety Seminar</a:t>
            </a:r>
          </a:p>
          <a:p>
            <a:pPr eaLnBrk="1" hangingPunct="1">
              <a:lnSpc>
                <a:spcPct val="75000"/>
              </a:lnSpc>
              <a:defRPr/>
            </a:pPr>
            <a:endParaRPr lang="en-US" sz="2200" b="1" dirty="0">
              <a:solidFill>
                <a:schemeClr val="tx1"/>
              </a:solidFill>
              <a:latin typeface="Times New Roman" pitchFamily="18" charset="0"/>
            </a:endParaRPr>
          </a:p>
        </p:txBody>
      </p:sp>
      <p:sp>
        <p:nvSpPr>
          <p:cNvPr id="2055" name="Text Box 7"/>
          <p:cNvSpPr txBox="1">
            <a:spLocks noChangeArrowheads="1"/>
          </p:cNvSpPr>
          <p:nvPr/>
        </p:nvSpPr>
        <p:spPr bwMode="auto">
          <a:xfrm>
            <a:off x="2209800" y="152401"/>
            <a:ext cx="4572000" cy="1569660"/>
          </a:xfrm>
          <a:prstGeom prst="rect">
            <a:avLst/>
          </a:prstGeom>
          <a:noFill/>
          <a:ln w="12700" cap="sq">
            <a:noFill/>
            <a:miter lim="800000"/>
            <a:headEnd type="none" w="sm" len="sm"/>
            <a:tailEnd type="none" w="sm" len="sm"/>
          </a:ln>
          <a:effectLst/>
        </p:spPr>
        <p:txBody>
          <a:bodyPr>
            <a:spAutoFit/>
          </a:bodyPr>
          <a:lstStyle/>
          <a:p>
            <a:pPr algn="ctr" eaLnBrk="1" hangingPunct="1">
              <a:defRPr/>
            </a:pPr>
            <a:r>
              <a:rPr lang="en-US" sz="6000" b="1" dirty="0">
                <a:latin typeface="Calibri" panose="020F0502020204030204" pitchFamily="34" charset="0"/>
              </a:rPr>
              <a:t>WELCOME</a:t>
            </a:r>
          </a:p>
          <a:p>
            <a:pPr algn="ctr" eaLnBrk="1" hangingPunct="1">
              <a:defRPr/>
            </a:pPr>
            <a:r>
              <a:rPr lang="en-US" sz="3600" b="1" dirty="0">
                <a:latin typeface="Calibri" panose="020F0502020204030204" pitchFamily="34" charset="0"/>
              </a:rPr>
              <a:t>to the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2330" y="1722061"/>
            <a:ext cx="3326939" cy="3276600"/>
          </a:xfrm>
          <a:prstGeom prst="rect">
            <a:avLst/>
          </a:prstGeom>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04800"/>
            <a:ext cx="8040687" cy="520700"/>
          </a:xfrm>
        </p:spPr>
        <p:txBody>
          <a:bodyPr>
            <a:noAutofit/>
          </a:bodyPr>
          <a:lstStyle/>
          <a:p>
            <a:pPr algn="ctr"/>
            <a:r>
              <a:rPr lang="en-US" sz="4000" b="1" dirty="0">
                <a:solidFill>
                  <a:schemeClr val="tx1"/>
                </a:solidFill>
                <a:effectLst>
                  <a:glow rad="38100">
                    <a:schemeClr val="bg1">
                      <a:lumMod val="50000"/>
                      <a:lumOff val="50000"/>
                      <a:alpha val="20000"/>
                    </a:schemeClr>
                  </a:glow>
                </a:effectLst>
                <a:latin typeface="Calibri" panose="020F0502020204030204" pitchFamily="34" charset="0"/>
              </a:rPr>
              <a:t>DEFINITIONS</a:t>
            </a:r>
            <a:endParaRPr lang="en-US" sz="4000" b="1" dirty="0">
              <a:effectLst>
                <a:glow rad="38100">
                  <a:schemeClr val="bg1">
                    <a:lumMod val="50000"/>
                    <a:lumOff val="50000"/>
                    <a:alpha val="20000"/>
                  </a:schemeClr>
                </a:glow>
              </a:effectLst>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000FA63A-6D5E-4BEA-94AC-6E59D83AD040}" type="slidenum">
              <a:rPr lang="en-US" smtClean="0"/>
              <a:pPr>
                <a:defRPr/>
              </a:pPr>
              <a:t>10</a:t>
            </a:fld>
            <a:endParaRPr lang="en-US"/>
          </a:p>
        </p:txBody>
      </p:sp>
      <p:sp>
        <p:nvSpPr>
          <p:cNvPr id="5" name="TextBox 4"/>
          <p:cNvSpPr txBox="1"/>
          <p:nvPr/>
        </p:nvSpPr>
        <p:spPr>
          <a:xfrm>
            <a:off x="457200" y="1219200"/>
            <a:ext cx="8001000" cy="5539978"/>
          </a:xfrm>
          <a:prstGeom prst="rect">
            <a:avLst/>
          </a:prstGeom>
          <a:noFill/>
        </p:spPr>
        <p:txBody>
          <a:bodyPr wrap="square" rtlCol="0">
            <a:spAutoFit/>
          </a:bodyPr>
          <a:lstStyle/>
          <a:p>
            <a:r>
              <a:rPr lang="en-US" sz="2400" b="1" u="sng" dirty="0">
                <a:latin typeface="Calibri" panose="020F0502020204030204" pitchFamily="34" charset="0"/>
              </a:rPr>
              <a:t>New Entrant:</a:t>
            </a:r>
            <a:r>
              <a:rPr lang="en-US" sz="2400" b="1" dirty="0">
                <a:latin typeface="Calibri" panose="020F0502020204030204" pitchFamily="34" charset="0"/>
              </a:rPr>
              <a:t> </a:t>
            </a:r>
            <a:r>
              <a:rPr lang="en-US" sz="2400" dirty="0">
                <a:latin typeface="Calibri" panose="020F0502020204030204" pitchFamily="34" charset="0"/>
              </a:rPr>
              <a:t>Motor carrier that applies for a USDOT identification number in Florida in order to initiate intrastate operations within the state of Florida.</a:t>
            </a:r>
          </a:p>
          <a:p>
            <a:endParaRPr lang="en-US" sz="2400" dirty="0">
              <a:latin typeface="Calibri" panose="020F0502020204030204" pitchFamily="34" charset="0"/>
            </a:endParaRPr>
          </a:p>
          <a:p>
            <a:r>
              <a:rPr lang="en-US" sz="2400" b="1" u="sng" dirty="0">
                <a:latin typeface="Calibri" panose="020F0502020204030204" pitchFamily="34" charset="0"/>
              </a:rPr>
              <a:t>Motor Carrier:</a:t>
            </a:r>
            <a:r>
              <a:rPr lang="en-US" sz="2400" dirty="0">
                <a:latin typeface="Calibri" panose="020F0502020204030204" pitchFamily="34" charset="0"/>
              </a:rPr>
              <a:t> A For-Hire motor carrier, or a private motor carrier -- including a motor carrier’s agents, officers, and representatives, as well as employees.</a:t>
            </a:r>
          </a:p>
          <a:p>
            <a:endParaRPr lang="en-US" sz="2400" b="1" u="sng" dirty="0">
              <a:latin typeface="Calibri" panose="020F0502020204030204" pitchFamily="34" charset="0"/>
            </a:endParaRPr>
          </a:p>
          <a:p>
            <a:r>
              <a:rPr lang="en-US" sz="2400" b="1" u="sng" dirty="0">
                <a:latin typeface="Calibri" panose="020F0502020204030204" pitchFamily="34" charset="0"/>
              </a:rPr>
              <a:t>For-Hire Motor Carrier:</a:t>
            </a:r>
            <a:r>
              <a:rPr lang="en-US" sz="2400" dirty="0">
                <a:latin typeface="Calibri" panose="020F0502020204030204" pitchFamily="34" charset="0"/>
              </a:rPr>
              <a:t> Company engaged in the transportation of goods or passengers for compensation.</a:t>
            </a:r>
          </a:p>
          <a:p>
            <a:endParaRPr lang="en-US" sz="2400" b="1" u="sng" dirty="0">
              <a:latin typeface="Calibri" panose="020F0502020204030204" pitchFamily="34" charset="0"/>
            </a:endParaRPr>
          </a:p>
          <a:p>
            <a:r>
              <a:rPr lang="en-US" sz="2400" b="1" u="sng" dirty="0">
                <a:latin typeface="Calibri" panose="020F0502020204030204" pitchFamily="34" charset="0"/>
              </a:rPr>
              <a:t>Private Motor Carrier:</a:t>
            </a:r>
            <a:r>
              <a:rPr lang="en-US" sz="2400" dirty="0">
                <a:latin typeface="Calibri" panose="020F0502020204030204" pitchFamily="34" charset="0"/>
              </a:rPr>
              <a:t> Company that provides transportation of property or passengers by commercial motor vehicle, and is not a for-hire motor carrier.</a:t>
            </a:r>
            <a:endParaRPr lang="en-US" sz="2400" b="1" u="sng" dirty="0">
              <a:latin typeface="Calibri" panose="020F0502020204030204" pitchFamily="34" charset="0"/>
            </a:endParaRPr>
          </a:p>
          <a:p>
            <a:pPr eaLnBrk="1" hangingPunct="1">
              <a:buFont typeface="Wingdings" pitchFamily="2" charset="2"/>
              <a:buNone/>
              <a:defRPr/>
            </a:pPr>
            <a:endParaRPr lang="en-US" dirty="0">
              <a:latin typeface="+mj-lt"/>
            </a:endParaRPr>
          </a:p>
        </p:txBody>
      </p:sp>
    </p:spTree>
    <p:extLst>
      <p:ext uri="{BB962C8B-B14F-4D97-AF65-F5344CB8AC3E}">
        <p14:creationId xmlns:p14="http://schemas.microsoft.com/office/powerpoint/2010/main" val="2660126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00FA63A-6D5E-4BEA-94AC-6E59D83AD040}" type="slidenum">
              <a:rPr lang="en-US" smtClean="0"/>
              <a:pPr>
                <a:defRPr/>
              </a:pPr>
              <a:t>11</a:t>
            </a:fld>
            <a:endParaRPr lang="en-US"/>
          </a:p>
        </p:txBody>
      </p:sp>
      <p:sp>
        <p:nvSpPr>
          <p:cNvPr id="5" name="TextBox 4"/>
          <p:cNvSpPr txBox="1"/>
          <p:nvPr/>
        </p:nvSpPr>
        <p:spPr>
          <a:xfrm>
            <a:off x="477043" y="1143000"/>
            <a:ext cx="8001000" cy="5863144"/>
          </a:xfrm>
          <a:prstGeom prst="rect">
            <a:avLst/>
          </a:prstGeom>
          <a:noFill/>
        </p:spPr>
        <p:txBody>
          <a:bodyPr wrap="square" rtlCol="0">
            <a:spAutoFit/>
          </a:bodyPr>
          <a:lstStyle/>
          <a:p>
            <a:r>
              <a:rPr lang="en-US" sz="2100" b="1" u="sng" dirty="0">
                <a:latin typeface="Calibri" panose="020F0502020204030204" pitchFamily="34" charset="0"/>
              </a:rPr>
              <a:t>Commercial Motor Vehicle:</a:t>
            </a:r>
            <a:r>
              <a:rPr lang="en-US" sz="2100" dirty="0">
                <a:latin typeface="Calibri" panose="020F0502020204030204" pitchFamily="34" charset="0"/>
              </a:rPr>
              <a:t> Any self-propelled or towed vehicle used on the public highways in commerce to transport passengers or cargo, if such vehicle:</a:t>
            </a:r>
          </a:p>
          <a:p>
            <a:r>
              <a:rPr lang="en-US" sz="2100" dirty="0">
                <a:latin typeface="Calibri" panose="020F0502020204030204" pitchFamily="34" charset="0"/>
              </a:rPr>
              <a:t>(a) Has a gross vehicle weight rating of 10,000 pounds or more;</a:t>
            </a:r>
          </a:p>
          <a:p>
            <a:r>
              <a:rPr lang="en-US" sz="2100" dirty="0">
                <a:latin typeface="Calibri" panose="020F0502020204030204" pitchFamily="34" charset="0"/>
              </a:rPr>
              <a:t>(b) Is designed to transport more than 15 passengers, including the driver;</a:t>
            </a:r>
          </a:p>
          <a:p>
            <a:r>
              <a:rPr lang="en-US" sz="2100" dirty="0">
                <a:latin typeface="Calibri" panose="020F0502020204030204" pitchFamily="34" charset="0"/>
              </a:rPr>
              <a:t>(c) Is used in the transportation of materials found to be hazardous</a:t>
            </a:r>
          </a:p>
          <a:p>
            <a:pPr eaLnBrk="1" hangingPunct="1">
              <a:buFont typeface="Wingdings" pitchFamily="2" charset="2"/>
              <a:buNone/>
              <a:defRPr/>
            </a:pPr>
            <a:endParaRPr lang="en-US" sz="2100" dirty="0">
              <a:latin typeface="Calibri" panose="020F0502020204030204" pitchFamily="34" charset="0"/>
            </a:endParaRPr>
          </a:p>
          <a:p>
            <a:pPr eaLnBrk="1" hangingPunct="1">
              <a:buFont typeface="Wingdings" pitchFamily="2" charset="2"/>
              <a:buNone/>
              <a:defRPr/>
            </a:pPr>
            <a:r>
              <a:rPr lang="en-US" sz="2100" b="1" u="sng" dirty="0">
                <a:latin typeface="Calibri" panose="020F0502020204030204" pitchFamily="34" charset="0"/>
              </a:rPr>
              <a:t>Bus:</a:t>
            </a:r>
            <a:r>
              <a:rPr lang="en-US" sz="2100" dirty="0">
                <a:latin typeface="Calibri" panose="020F0502020204030204" pitchFamily="34" charset="0"/>
              </a:rPr>
              <a:t> Any motor vehicle designed for carrying more than 10 passengers and used for the transportation of persons and any motor vehicle, other than a taxicab, designed and used for the transportation of persons for compensation.</a:t>
            </a:r>
          </a:p>
          <a:p>
            <a:pPr eaLnBrk="1" hangingPunct="1">
              <a:buFont typeface="Wingdings" pitchFamily="2" charset="2"/>
              <a:buNone/>
              <a:defRPr/>
            </a:pPr>
            <a:endParaRPr lang="en-US" sz="2100" dirty="0">
              <a:latin typeface="Calibri" panose="020F0502020204030204" pitchFamily="34" charset="0"/>
            </a:endParaRPr>
          </a:p>
          <a:p>
            <a:pPr eaLnBrk="1" hangingPunct="1">
              <a:buFont typeface="Wingdings" pitchFamily="2" charset="2"/>
              <a:buNone/>
              <a:defRPr/>
            </a:pPr>
            <a:r>
              <a:rPr lang="en-US" sz="2100" b="1" u="sng" dirty="0">
                <a:latin typeface="Calibri" panose="020F0502020204030204" pitchFamily="34" charset="0"/>
              </a:rPr>
              <a:t>Non-public Sector Bus:</a:t>
            </a:r>
            <a:r>
              <a:rPr lang="en-US" sz="2100" dirty="0">
                <a:latin typeface="Calibri" panose="020F0502020204030204" pitchFamily="34" charset="0"/>
              </a:rPr>
              <a:t> Any bus which is used for the transportation of persons for compensation and which is not owned, leased, operated, or controlled by a municipal, county, or state government or a governmentally owned or managed nonprofit corporation.</a:t>
            </a:r>
          </a:p>
          <a:p>
            <a:pPr eaLnBrk="1" hangingPunct="1">
              <a:buFont typeface="Wingdings" pitchFamily="2" charset="2"/>
              <a:buNone/>
              <a:defRPr/>
            </a:pPr>
            <a:endParaRPr lang="en-US" dirty="0">
              <a:latin typeface="+mj-lt"/>
            </a:endParaRPr>
          </a:p>
        </p:txBody>
      </p:sp>
      <p:sp>
        <p:nvSpPr>
          <p:cNvPr id="6" name="Text Placeholder 2">
            <a:extLst>
              <a:ext uri="{FF2B5EF4-FFF2-40B4-BE49-F238E27FC236}">
                <a16:creationId xmlns:a16="http://schemas.microsoft.com/office/drawing/2014/main" id="{264E63F7-C36E-4EB7-8A4E-17433E450916}"/>
              </a:ext>
            </a:extLst>
          </p:cNvPr>
          <p:cNvSpPr txBox="1">
            <a:spLocks/>
          </p:cNvSpPr>
          <p:nvPr/>
        </p:nvSpPr>
        <p:spPr>
          <a:xfrm>
            <a:off x="551656" y="255541"/>
            <a:ext cx="8040687" cy="52070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tx1"/>
              </a:buClr>
              <a:buSzPct val="130000"/>
              <a:buFont typeface="Arial"/>
              <a:buNone/>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13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13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13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13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13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13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13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ctr" fontAlgn="auto"/>
            <a:r>
              <a:rPr lang="en-US" sz="4000" b="1" dirty="0">
                <a:solidFill>
                  <a:schemeClr val="tx1"/>
                </a:solidFill>
                <a:effectLst>
                  <a:glow rad="38100">
                    <a:schemeClr val="bg1">
                      <a:lumMod val="50000"/>
                      <a:lumOff val="50000"/>
                      <a:alpha val="20000"/>
                    </a:schemeClr>
                  </a:glow>
                </a:effectLst>
                <a:latin typeface="Calibri" panose="020F0502020204030204" pitchFamily="34" charset="0"/>
              </a:rPr>
              <a:t>DEFINITIONS CONTINUED</a:t>
            </a:r>
            <a:endParaRPr lang="en-US" sz="4000" b="1" dirty="0">
              <a:effectLst>
                <a:glow rad="38100">
                  <a:schemeClr val="bg1">
                    <a:lumMod val="50000"/>
                    <a:lumOff val="50000"/>
                    <a:alpha val="20000"/>
                  </a:schemeClr>
                </a:glow>
              </a:effectLst>
              <a:latin typeface="Calibri" panose="020F0502020204030204" pitchFamily="34" charset="0"/>
            </a:endParaRPr>
          </a:p>
        </p:txBody>
      </p:sp>
    </p:spTree>
    <p:extLst>
      <p:ext uri="{BB962C8B-B14F-4D97-AF65-F5344CB8AC3E}">
        <p14:creationId xmlns:p14="http://schemas.microsoft.com/office/powerpoint/2010/main" val="106578976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00FA63A-6D5E-4BEA-94AC-6E59D83AD040}" type="slidenum">
              <a:rPr lang="en-US" smtClean="0"/>
              <a:pPr>
                <a:defRPr/>
              </a:pPr>
              <a:t>12</a:t>
            </a:fld>
            <a:endParaRPr lang="en-US"/>
          </a:p>
        </p:txBody>
      </p:sp>
      <p:sp>
        <p:nvSpPr>
          <p:cNvPr id="5" name="TextBox 4"/>
          <p:cNvSpPr txBox="1"/>
          <p:nvPr/>
        </p:nvSpPr>
        <p:spPr>
          <a:xfrm>
            <a:off x="477043" y="1143000"/>
            <a:ext cx="8001000" cy="4570482"/>
          </a:xfrm>
          <a:prstGeom prst="rect">
            <a:avLst/>
          </a:prstGeom>
          <a:noFill/>
        </p:spPr>
        <p:txBody>
          <a:bodyPr wrap="square" rtlCol="0">
            <a:spAutoFit/>
          </a:bodyPr>
          <a:lstStyle/>
          <a:p>
            <a:r>
              <a:rPr lang="en-US" sz="2100" b="1" u="sng" dirty="0">
                <a:latin typeface="Calibri" panose="020F0502020204030204" pitchFamily="34" charset="0"/>
              </a:rPr>
              <a:t>GVW:</a:t>
            </a:r>
            <a:r>
              <a:rPr lang="en-US" sz="2100" dirty="0">
                <a:latin typeface="Calibri" panose="020F0502020204030204" pitchFamily="34" charset="0"/>
              </a:rPr>
              <a:t> Gross Vehicle Weight – Actual vehicle weight.</a:t>
            </a:r>
          </a:p>
          <a:p>
            <a:pPr eaLnBrk="1" hangingPunct="1">
              <a:buFont typeface="Wingdings" pitchFamily="2" charset="2"/>
              <a:buNone/>
              <a:defRPr/>
            </a:pPr>
            <a:endParaRPr lang="en-US" sz="2100" dirty="0">
              <a:latin typeface="Calibri" panose="020F0502020204030204" pitchFamily="34" charset="0"/>
            </a:endParaRPr>
          </a:p>
          <a:p>
            <a:pPr eaLnBrk="1" hangingPunct="1">
              <a:buFont typeface="Wingdings" pitchFamily="2" charset="2"/>
              <a:buNone/>
              <a:defRPr/>
            </a:pPr>
            <a:endParaRPr lang="en-US" sz="2100" dirty="0">
              <a:latin typeface="Calibri" panose="020F0502020204030204" pitchFamily="34" charset="0"/>
            </a:endParaRPr>
          </a:p>
          <a:p>
            <a:pPr eaLnBrk="1" hangingPunct="1">
              <a:buFont typeface="Wingdings" pitchFamily="2" charset="2"/>
              <a:buNone/>
              <a:defRPr/>
            </a:pPr>
            <a:r>
              <a:rPr lang="en-US" sz="2100" b="1" u="sng" dirty="0">
                <a:latin typeface="Calibri" panose="020F0502020204030204" pitchFamily="34" charset="0"/>
              </a:rPr>
              <a:t>GVWR:</a:t>
            </a:r>
            <a:r>
              <a:rPr lang="en-US" sz="2100" dirty="0">
                <a:latin typeface="Calibri" panose="020F0502020204030204" pitchFamily="34" charset="0"/>
              </a:rPr>
              <a:t> Gross Vehicle Weight Rating – Manufacture’s weight rating provided on the VIN plate of the vehicle.</a:t>
            </a:r>
          </a:p>
          <a:p>
            <a:pPr eaLnBrk="1" hangingPunct="1">
              <a:buFont typeface="Wingdings" pitchFamily="2" charset="2"/>
              <a:buNone/>
              <a:defRPr/>
            </a:pPr>
            <a:endParaRPr lang="en-US" sz="2100" dirty="0">
              <a:latin typeface="Calibri" panose="020F0502020204030204" pitchFamily="34" charset="0"/>
            </a:endParaRPr>
          </a:p>
          <a:p>
            <a:pPr eaLnBrk="1" hangingPunct="1">
              <a:buFont typeface="Wingdings" pitchFamily="2" charset="2"/>
              <a:buNone/>
              <a:defRPr/>
            </a:pPr>
            <a:endParaRPr lang="en-US" sz="2100" dirty="0">
              <a:latin typeface="Calibri" panose="020F0502020204030204" pitchFamily="34" charset="0"/>
            </a:endParaRPr>
          </a:p>
          <a:p>
            <a:pPr eaLnBrk="1" hangingPunct="1">
              <a:buFont typeface="Wingdings" pitchFamily="2" charset="2"/>
              <a:buNone/>
              <a:defRPr/>
            </a:pPr>
            <a:r>
              <a:rPr lang="en-US" sz="2100" b="1" u="sng" dirty="0">
                <a:latin typeface="Calibri" panose="020F0502020204030204" pitchFamily="34" charset="0"/>
              </a:rPr>
              <a:t>GCWR:</a:t>
            </a:r>
            <a:r>
              <a:rPr lang="en-US" sz="2100" dirty="0">
                <a:latin typeface="Calibri" panose="020F0502020204030204" pitchFamily="34" charset="0"/>
              </a:rPr>
              <a:t> Gross Combined Weight Rating – Combined manufacture’s weight rating provided on the VIN plate of all vehicles in a combination.</a:t>
            </a:r>
          </a:p>
          <a:p>
            <a:pPr eaLnBrk="1" hangingPunct="1">
              <a:buFont typeface="Wingdings" pitchFamily="2" charset="2"/>
              <a:buNone/>
              <a:defRPr/>
            </a:pPr>
            <a:endParaRPr lang="en-US" sz="2100" dirty="0">
              <a:latin typeface="Calibri" panose="020F0502020204030204" pitchFamily="34" charset="0"/>
            </a:endParaRPr>
          </a:p>
          <a:p>
            <a:pPr eaLnBrk="1" hangingPunct="1">
              <a:buFont typeface="Wingdings" pitchFamily="2" charset="2"/>
              <a:buNone/>
              <a:defRPr/>
            </a:pPr>
            <a:endParaRPr lang="en-US" sz="2100" dirty="0">
              <a:latin typeface="Calibri" panose="020F0502020204030204" pitchFamily="34" charset="0"/>
            </a:endParaRPr>
          </a:p>
          <a:p>
            <a:pPr eaLnBrk="1" hangingPunct="1">
              <a:buFont typeface="Wingdings" pitchFamily="2" charset="2"/>
              <a:buNone/>
              <a:defRPr/>
            </a:pPr>
            <a:r>
              <a:rPr lang="en-US" sz="2100" dirty="0">
                <a:latin typeface="Calibri" panose="020F0502020204030204" pitchFamily="34" charset="0"/>
              </a:rPr>
              <a:t>*</a:t>
            </a:r>
            <a:r>
              <a:rPr lang="en-US" sz="2100" i="1" dirty="0">
                <a:latin typeface="Calibri" panose="020F0502020204030204" pitchFamily="34" charset="0"/>
              </a:rPr>
              <a:t>If the VIN plate is missing from a vehicle the actual weight (GVW) will be used in place of the GVWR.</a:t>
            </a:r>
          </a:p>
          <a:p>
            <a:pPr eaLnBrk="1" hangingPunct="1">
              <a:buFont typeface="Wingdings" pitchFamily="2" charset="2"/>
              <a:buNone/>
              <a:defRPr/>
            </a:pPr>
            <a:endParaRPr lang="en-US" dirty="0">
              <a:latin typeface="+mj-lt"/>
            </a:endParaRPr>
          </a:p>
        </p:txBody>
      </p:sp>
      <p:sp>
        <p:nvSpPr>
          <p:cNvPr id="6" name="Text Placeholder 2">
            <a:extLst>
              <a:ext uri="{FF2B5EF4-FFF2-40B4-BE49-F238E27FC236}">
                <a16:creationId xmlns:a16="http://schemas.microsoft.com/office/drawing/2014/main" id="{264E63F7-C36E-4EB7-8A4E-17433E450916}"/>
              </a:ext>
            </a:extLst>
          </p:cNvPr>
          <p:cNvSpPr txBox="1">
            <a:spLocks/>
          </p:cNvSpPr>
          <p:nvPr/>
        </p:nvSpPr>
        <p:spPr>
          <a:xfrm>
            <a:off x="551656" y="255541"/>
            <a:ext cx="8040687" cy="52070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tx1"/>
              </a:buClr>
              <a:buSzPct val="130000"/>
              <a:buFont typeface="Arial"/>
              <a:buNone/>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13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13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13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13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13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13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13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ctr" fontAlgn="auto"/>
            <a:r>
              <a:rPr lang="en-US" sz="4000" b="1" dirty="0">
                <a:solidFill>
                  <a:schemeClr val="tx1"/>
                </a:solidFill>
                <a:effectLst>
                  <a:glow rad="38100">
                    <a:schemeClr val="bg1">
                      <a:lumMod val="50000"/>
                      <a:lumOff val="50000"/>
                      <a:alpha val="20000"/>
                    </a:schemeClr>
                  </a:glow>
                </a:effectLst>
                <a:latin typeface="Calibri" panose="020F0502020204030204" pitchFamily="34" charset="0"/>
              </a:rPr>
              <a:t>DEFINITIONS CONTINUED</a:t>
            </a:r>
            <a:endParaRPr lang="en-US" sz="4000" b="1" dirty="0">
              <a:effectLst>
                <a:glow rad="38100">
                  <a:schemeClr val="bg1">
                    <a:lumMod val="50000"/>
                    <a:lumOff val="50000"/>
                    <a:alpha val="20000"/>
                  </a:schemeClr>
                </a:glow>
              </a:effectLst>
              <a:latin typeface="Calibri" panose="020F0502020204030204" pitchFamily="34" charset="0"/>
            </a:endParaRPr>
          </a:p>
        </p:txBody>
      </p:sp>
    </p:spTree>
    <p:extLst>
      <p:ext uri="{BB962C8B-B14F-4D97-AF65-F5344CB8AC3E}">
        <p14:creationId xmlns:p14="http://schemas.microsoft.com/office/powerpoint/2010/main" val="284785729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00FA63A-6D5E-4BEA-94AC-6E59D83AD040}" type="slidenum">
              <a:rPr lang="en-US" smtClean="0"/>
              <a:pPr>
                <a:defRPr/>
              </a:pPr>
              <a:t>13</a:t>
            </a:fld>
            <a:endParaRPr lang="en-US"/>
          </a:p>
        </p:txBody>
      </p:sp>
      <p:sp>
        <p:nvSpPr>
          <p:cNvPr id="5" name="TextBox 4"/>
          <p:cNvSpPr txBox="1"/>
          <p:nvPr/>
        </p:nvSpPr>
        <p:spPr>
          <a:xfrm>
            <a:off x="477043" y="1143000"/>
            <a:ext cx="8001000" cy="4893647"/>
          </a:xfrm>
          <a:prstGeom prst="rect">
            <a:avLst/>
          </a:prstGeom>
          <a:noFill/>
        </p:spPr>
        <p:txBody>
          <a:bodyPr wrap="square" rtlCol="0">
            <a:spAutoFit/>
          </a:bodyPr>
          <a:lstStyle/>
          <a:p>
            <a:pPr marL="342900" indent="-342900">
              <a:buFont typeface="Wingdings" panose="05000000000000000000" pitchFamily="2" charset="2"/>
              <a:buChar char="§"/>
            </a:pPr>
            <a:r>
              <a:rPr lang="en-US" sz="2100" dirty="0">
                <a:latin typeface="Calibri" panose="020F0502020204030204" pitchFamily="34" charset="0"/>
              </a:rPr>
              <a:t>Outlines everything that a carrier must abide by when operating a CMV within the state of Florida.</a:t>
            </a:r>
          </a:p>
          <a:p>
            <a:pPr marL="342900" indent="-342900" eaLnBrk="1" hangingPunct="1">
              <a:buFont typeface="Wingdings" panose="05000000000000000000" pitchFamily="2" charset="2"/>
              <a:buChar char="§"/>
              <a:defRPr/>
            </a:pPr>
            <a:endParaRPr lang="en-US" sz="2100" dirty="0">
              <a:latin typeface="Calibri" panose="020F0502020204030204" pitchFamily="34" charset="0"/>
            </a:endParaRPr>
          </a:p>
          <a:p>
            <a:pPr marL="342900" indent="-342900" eaLnBrk="1" hangingPunct="1">
              <a:buFont typeface="Wingdings" panose="05000000000000000000" pitchFamily="2" charset="2"/>
              <a:buChar char="§"/>
              <a:defRPr/>
            </a:pPr>
            <a:r>
              <a:rPr lang="en-US" sz="2100" dirty="0">
                <a:latin typeface="Calibri" panose="020F0502020204030204" pitchFamily="34" charset="0"/>
              </a:rPr>
              <a:t>Describes what FMCSRs (Federal Regulations) must be followed and gives guidance on applicable State Laws, including hours of service.</a:t>
            </a:r>
          </a:p>
          <a:p>
            <a:pPr marL="342900" indent="-342900" eaLnBrk="1" hangingPunct="1">
              <a:buFont typeface="Wingdings" panose="05000000000000000000" pitchFamily="2" charset="2"/>
              <a:buChar char="§"/>
              <a:defRPr/>
            </a:pPr>
            <a:endParaRPr lang="en-US" sz="2100" dirty="0">
              <a:latin typeface="Calibri" panose="020F0502020204030204" pitchFamily="34" charset="0"/>
            </a:endParaRPr>
          </a:p>
          <a:p>
            <a:pPr marL="342900" indent="-342900" eaLnBrk="1" hangingPunct="1">
              <a:buFont typeface="Wingdings" panose="05000000000000000000" pitchFamily="2" charset="2"/>
              <a:buChar char="§"/>
              <a:defRPr/>
            </a:pPr>
            <a:r>
              <a:rPr lang="en-US" sz="2100" dirty="0">
                <a:latin typeface="Calibri" panose="020F0502020204030204" pitchFamily="34" charset="0"/>
              </a:rPr>
              <a:t>Provides exemptions for certain vehicles and/or carriers</a:t>
            </a:r>
          </a:p>
          <a:p>
            <a:pPr marL="800100" lvl="1" indent="-342900" eaLnBrk="1" hangingPunct="1">
              <a:buFont typeface="Wingdings" panose="05000000000000000000" pitchFamily="2" charset="2"/>
              <a:buChar char="§"/>
              <a:defRPr/>
            </a:pPr>
            <a:endParaRPr lang="en-US" sz="1200" dirty="0">
              <a:latin typeface="Calibri" panose="020F0502020204030204" pitchFamily="34" charset="0"/>
            </a:endParaRPr>
          </a:p>
          <a:p>
            <a:pPr marL="800100" lvl="1" indent="-342900" eaLnBrk="1" hangingPunct="1">
              <a:buFont typeface="Arial" panose="020B0604020202020204" pitchFamily="34" charset="0"/>
              <a:buChar char="•"/>
              <a:defRPr/>
            </a:pPr>
            <a:r>
              <a:rPr lang="en-US" sz="2100" dirty="0">
                <a:latin typeface="Calibri" panose="020F0502020204030204" pitchFamily="34" charset="0"/>
              </a:rPr>
              <a:t>Agriculture Operations</a:t>
            </a:r>
          </a:p>
          <a:p>
            <a:pPr marL="800100" lvl="1" indent="-342900" eaLnBrk="1" hangingPunct="1">
              <a:buFont typeface="Arial" panose="020B0604020202020204" pitchFamily="34" charset="0"/>
              <a:buChar char="•"/>
              <a:defRPr/>
            </a:pPr>
            <a:endParaRPr lang="en-US" sz="1200" dirty="0">
              <a:latin typeface="Calibri" panose="020F0502020204030204" pitchFamily="34" charset="0"/>
            </a:endParaRPr>
          </a:p>
          <a:p>
            <a:pPr marL="800100" lvl="1" indent="-342900" eaLnBrk="1" hangingPunct="1">
              <a:buFont typeface="Arial" panose="020B0604020202020204" pitchFamily="34" charset="0"/>
              <a:buChar char="•"/>
              <a:defRPr/>
            </a:pPr>
            <a:r>
              <a:rPr lang="en-US" sz="2100" dirty="0">
                <a:latin typeface="Calibri" panose="020F0502020204030204" pitchFamily="34" charset="0"/>
              </a:rPr>
              <a:t>Vehicles with a GVW, GVWR, and GCWR of 26,000 lbs. or less</a:t>
            </a:r>
          </a:p>
          <a:p>
            <a:pPr marL="800100" lvl="1" indent="-342900" eaLnBrk="1" hangingPunct="1">
              <a:buFont typeface="Wingdings" panose="05000000000000000000" pitchFamily="2" charset="2"/>
              <a:buChar char="§"/>
              <a:defRPr/>
            </a:pPr>
            <a:endParaRPr lang="en-US" sz="2100" dirty="0">
              <a:latin typeface="Calibri" panose="020F0502020204030204" pitchFamily="34" charset="0"/>
            </a:endParaRPr>
          </a:p>
          <a:p>
            <a:pPr eaLnBrk="1" hangingPunct="1">
              <a:defRPr/>
            </a:pPr>
            <a:endParaRPr lang="en-US" sz="2000" dirty="0">
              <a:latin typeface="Calibri" panose="020F0502020204030204" pitchFamily="34" charset="0"/>
              <a:hlinkClick r:id="rId2"/>
            </a:endParaRPr>
          </a:p>
          <a:p>
            <a:pPr eaLnBrk="1" hangingPunct="1">
              <a:defRPr/>
            </a:pPr>
            <a:r>
              <a:rPr lang="en-US" sz="2000" dirty="0">
                <a:latin typeface="Calibri" panose="020F0502020204030204" pitchFamily="34" charset="0"/>
                <a:hlinkClick r:id="rId2"/>
              </a:rPr>
              <a:t>http://www.leg.state.fl.us/statutes/index.cfm?App_mode=Display_Statute&amp;Search_String=&amp;URL=0300-0399/0316/Sections/0316.302.html</a:t>
            </a:r>
            <a:endParaRPr lang="en-US" sz="2000" dirty="0">
              <a:latin typeface="Calibri" panose="020F0502020204030204" pitchFamily="34" charset="0"/>
            </a:endParaRPr>
          </a:p>
          <a:p>
            <a:pPr marL="285750" indent="-285750" eaLnBrk="1" hangingPunct="1">
              <a:buFont typeface="Wingdings" panose="05000000000000000000" pitchFamily="2" charset="2"/>
              <a:buChar char="§"/>
              <a:defRPr/>
            </a:pPr>
            <a:endParaRPr lang="en-US" dirty="0">
              <a:latin typeface="+mj-lt"/>
            </a:endParaRPr>
          </a:p>
        </p:txBody>
      </p:sp>
      <p:sp>
        <p:nvSpPr>
          <p:cNvPr id="6" name="Text Placeholder 2">
            <a:extLst>
              <a:ext uri="{FF2B5EF4-FFF2-40B4-BE49-F238E27FC236}">
                <a16:creationId xmlns:a16="http://schemas.microsoft.com/office/drawing/2014/main" id="{264E63F7-C36E-4EB7-8A4E-17433E450916}"/>
              </a:ext>
            </a:extLst>
          </p:cNvPr>
          <p:cNvSpPr txBox="1">
            <a:spLocks/>
          </p:cNvSpPr>
          <p:nvPr/>
        </p:nvSpPr>
        <p:spPr>
          <a:xfrm>
            <a:off x="551656" y="255541"/>
            <a:ext cx="8040687" cy="52070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tx1"/>
              </a:buClr>
              <a:buSzPct val="130000"/>
              <a:buFont typeface="Arial"/>
              <a:buNone/>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13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13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13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13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13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13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13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ctr" fontAlgn="auto"/>
            <a:r>
              <a:rPr lang="en-US" sz="4000" b="1" dirty="0">
                <a:solidFill>
                  <a:schemeClr val="tx1"/>
                </a:solidFill>
                <a:effectLst>
                  <a:glow rad="38100">
                    <a:schemeClr val="bg1">
                      <a:lumMod val="50000"/>
                      <a:lumOff val="50000"/>
                      <a:alpha val="20000"/>
                    </a:schemeClr>
                  </a:glow>
                </a:effectLst>
                <a:latin typeface="Calibri" panose="020F0502020204030204" pitchFamily="34" charset="0"/>
              </a:rPr>
              <a:t>FLORIDA STATE STATUTE 316.302</a:t>
            </a:r>
            <a:endParaRPr lang="en-US" sz="4000" b="1" dirty="0">
              <a:effectLst>
                <a:glow rad="38100">
                  <a:schemeClr val="bg1">
                    <a:lumMod val="50000"/>
                    <a:lumOff val="50000"/>
                    <a:alpha val="20000"/>
                  </a:schemeClr>
                </a:glow>
              </a:effectLst>
              <a:latin typeface="Calibri" panose="020F0502020204030204" pitchFamily="34" charset="0"/>
            </a:endParaRPr>
          </a:p>
        </p:txBody>
      </p:sp>
    </p:spTree>
    <p:extLst>
      <p:ext uri="{BB962C8B-B14F-4D97-AF65-F5344CB8AC3E}">
        <p14:creationId xmlns:p14="http://schemas.microsoft.com/office/powerpoint/2010/main" val="330538061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00FA63A-6D5E-4BEA-94AC-6E59D83AD040}" type="slidenum">
              <a:rPr lang="en-US" smtClean="0"/>
              <a:pPr>
                <a:defRPr/>
              </a:pPr>
              <a:t>14</a:t>
            </a:fld>
            <a:endParaRPr lang="en-US"/>
          </a:p>
        </p:txBody>
      </p:sp>
      <p:sp>
        <p:nvSpPr>
          <p:cNvPr id="5" name="TextBox 4"/>
          <p:cNvSpPr txBox="1"/>
          <p:nvPr/>
        </p:nvSpPr>
        <p:spPr>
          <a:xfrm>
            <a:off x="477043" y="1143000"/>
            <a:ext cx="8001000" cy="5262979"/>
          </a:xfrm>
          <a:prstGeom prst="rect">
            <a:avLst/>
          </a:prstGeom>
          <a:noFill/>
        </p:spPr>
        <p:txBody>
          <a:bodyPr wrap="square" rtlCol="0">
            <a:spAutoFit/>
          </a:bodyPr>
          <a:lstStyle/>
          <a:p>
            <a:pPr marL="342900" indent="-342900">
              <a:buFont typeface="Wingdings" panose="05000000000000000000" pitchFamily="2" charset="2"/>
              <a:buChar char="§"/>
            </a:pPr>
            <a:r>
              <a:rPr lang="en-US" sz="2100" dirty="0">
                <a:latin typeface="Calibri" panose="020F0502020204030204" pitchFamily="34" charset="0"/>
              </a:rPr>
              <a:t>This is determined by cargo and intent of the load.</a:t>
            </a:r>
          </a:p>
          <a:p>
            <a:pPr marL="342900" indent="-342900">
              <a:buFont typeface="Wingdings" panose="05000000000000000000" pitchFamily="2" charset="2"/>
              <a:buChar char="§"/>
            </a:pPr>
            <a:endParaRPr lang="en-US" sz="2100" dirty="0">
              <a:latin typeface="Calibri" panose="020F0502020204030204" pitchFamily="34" charset="0"/>
            </a:endParaRPr>
          </a:p>
          <a:p>
            <a:pPr marL="342900" indent="-342900">
              <a:buFont typeface="Wingdings" panose="05000000000000000000" pitchFamily="2" charset="2"/>
              <a:buChar char="§"/>
            </a:pPr>
            <a:r>
              <a:rPr lang="en-US" sz="2100" dirty="0">
                <a:latin typeface="Calibri" panose="020F0502020204030204" pitchFamily="34" charset="0"/>
              </a:rPr>
              <a:t>Typically, loads with a bill of lading showing an origin/destination inside of the state of Florida will be considered intrastate.</a:t>
            </a:r>
          </a:p>
          <a:p>
            <a:pPr marL="342900" indent="-342900" eaLnBrk="1" hangingPunct="1">
              <a:buFont typeface="Wingdings" panose="05000000000000000000" pitchFamily="2" charset="2"/>
              <a:buChar char="§"/>
              <a:defRPr/>
            </a:pPr>
            <a:endParaRPr lang="en-US" sz="2100" dirty="0">
              <a:latin typeface="Calibri" panose="020F0502020204030204" pitchFamily="34" charset="0"/>
            </a:endParaRPr>
          </a:p>
          <a:p>
            <a:pPr marL="342900" indent="-342900" eaLnBrk="1" hangingPunct="1">
              <a:buFont typeface="Wingdings" panose="05000000000000000000" pitchFamily="2" charset="2"/>
              <a:buChar char="§"/>
              <a:defRPr/>
            </a:pPr>
            <a:r>
              <a:rPr lang="en-US" sz="2100" dirty="0">
                <a:latin typeface="Calibri" panose="020F0502020204030204" pitchFamily="34" charset="0"/>
              </a:rPr>
              <a:t>Typically, loads with a bill of lading showing an origin/destination outside of the state of Florida will be considered interstate and must follow all applicable Federal Regulations.</a:t>
            </a:r>
          </a:p>
          <a:p>
            <a:pPr marL="342900" indent="-342900" eaLnBrk="1" hangingPunct="1">
              <a:buFont typeface="Wingdings" panose="05000000000000000000" pitchFamily="2" charset="2"/>
              <a:buChar char="§"/>
              <a:defRPr/>
            </a:pPr>
            <a:endParaRPr lang="en-US" sz="2100" dirty="0">
              <a:latin typeface="Calibri" panose="020F0502020204030204" pitchFamily="34" charset="0"/>
            </a:endParaRPr>
          </a:p>
          <a:p>
            <a:pPr marL="342900" indent="-342900" eaLnBrk="1" hangingPunct="1">
              <a:buFont typeface="Wingdings" panose="05000000000000000000" pitchFamily="2" charset="2"/>
              <a:buChar char="§"/>
              <a:defRPr/>
            </a:pPr>
            <a:r>
              <a:rPr lang="en-US" sz="2100" dirty="0">
                <a:latin typeface="Calibri" panose="020F0502020204030204" pitchFamily="34" charset="0"/>
              </a:rPr>
              <a:t>Most shipments being delivered to, or being picked up from, a seaport, airport, or rail yard are interstate shipments.  Even if you only operate in the local vicinity, the load is an interstate shipment and you must abide by any applicable Federal Regulations.</a:t>
            </a:r>
          </a:p>
          <a:p>
            <a:pPr marL="342900" indent="-342900" eaLnBrk="1" hangingPunct="1">
              <a:buFont typeface="Wingdings" panose="05000000000000000000" pitchFamily="2" charset="2"/>
              <a:buChar char="§"/>
              <a:defRPr/>
            </a:pPr>
            <a:endParaRPr lang="en-US" sz="2100" dirty="0">
              <a:latin typeface="Calibri" panose="020F0502020204030204" pitchFamily="34" charset="0"/>
            </a:endParaRPr>
          </a:p>
          <a:p>
            <a:pPr marL="342900" indent="-342900" eaLnBrk="1" hangingPunct="1">
              <a:buFont typeface="Wingdings" panose="05000000000000000000" pitchFamily="2" charset="2"/>
              <a:buChar char="§"/>
              <a:defRPr/>
            </a:pPr>
            <a:r>
              <a:rPr lang="en-US" sz="2100" dirty="0">
                <a:latin typeface="Calibri" panose="020F0502020204030204" pitchFamily="34" charset="0"/>
              </a:rPr>
              <a:t>Picking up passengers from the airport on pre-arranged travel plans would also be considered interstate commerce.</a:t>
            </a:r>
            <a:endParaRPr lang="en-US" dirty="0">
              <a:latin typeface="+mj-lt"/>
            </a:endParaRPr>
          </a:p>
        </p:txBody>
      </p:sp>
      <p:sp>
        <p:nvSpPr>
          <p:cNvPr id="6" name="Text Placeholder 2">
            <a:extLst>
              <a:ext uri="{FF2B5EF4-FFF2-40B4-BE49-F238E27FC236}">
                <a16:creationId xmlns:a16="http://schemas.microsoft.com/office/drawing/2014/main" id="{264E63F7-C36E-4EB7-8A4E-17433E450916}"/>
              </a:ext>
            </a:extLst>
          </p:cNvPr>
          <p:cNvSpPr txBox="1">
            <a:spLocks/>
          </p:cNvSpPr>
          <p:nvPr/>
        </p:nvSpPr>
        <p:spPr>
          <a:xfrm>
            <a:off x="551656" y="255541"/>
            <a:ext cx="8040687" cy="52070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tx1"/>
              </a:buClr>
              <a:buSzPct val="130000"/>
              <a:buFont typeface="Arial"/>
              <a:buNone/>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13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13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13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13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13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13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13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ctr" fontAlgn="auto"/>
            <a:r>
              <a:rPr lang="en-US" sz="4000" b="1" dirty="0">
                <a:solidFill>
                  <a:schemeClr val="tx1"/>
                </a:solidFill>
                <a:effectLst>
                  <a:glow rad="38100">
                    <a:schemeClr val="bg1">
                      <a:lumMod val="50000"/>
                      <a:lumOff val="50000"/>
                      <a:alpha val="20000"/>
                    </a:schemeClr>
                  </a:glow>
                </a:effectLst>
                <a:latin typeface="Calibri" panose="020F0502020204030204" pitchFamily="34" charset="0"/>
              </a:rPr>
              <a:t>INTRASTATE VS. INTERSTATE</a:t>
            </a:r>
            <a:endParaRPr lang="en-US" sz="4000" b="1" dirty="0">
              <a:effectLst>
                <a:glow rad="38100">
                  <a:schemeClr val="bg1">
                    <a:lumMod val="50000"/>
                    <a:lumOff val="50000"/>
                    <a:alpha val="20000"/>
                  </a:schemeClr>
                </a:glow>
              </a:effectLst>
              <a:latin typeface="Calibri" panose="020F0502020204030204" pitchFamily="34" charset="0"/>
            </a:endParaRPr>
          </a:p>
        </p:txBody>
      </p:sp>
    </p:spTree>
    <p:extLst>
      <p:ext uri="{BB962C8B-B14F-4D97-AF65-F5344CB8AC3E}">
        <p14:creationId xmlns:p14="http://schemas.microsoft.com/office/powerpoint/2010/main" val="195488993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04800"/>
            <a:ext cx="8040687" cy="520700"/>
          </a:xfrm>
        </p:spPr>
        <p:txBody>
          <a:bodyPr>
            <a:noAutofit/>
          </a:bodyPr>
          <a:lstStyle/>
          <a:p>
            <a:pPr algn="ctr"/>
            <a:r>
              <a:rPr lang="en-US" sz="4800" b="1" dirty="0">
                <a:solidFill>
                  <a:srgbClr val="FF0000"/>
                </a:solidFill>
                <a:effectLst>
                  <a:glow rad="38100">
                    <a:schemeClr val="bg1">
                      <a:lumMod val="50000"/>
                      <a:lumOff val="50000"/>
                      <a:alpha val="20000"/>
                    </a:schemeClr>
                  </a:glow>
                </a:effectLst>
                <a:latin typeface="Calibri" panose="020F0502020204030204" pitchFamily="34" charset="0"/>
              </a:rPr>
              <a:t>SAFETY-SENSITIVE FUNCTIONS</a:t>
            </a:r>
          </a:p>
        </p:txBody>
      </p:sp>
      <p:sp>
        <p:nvSpPr>
          <p:cNvPr id="4" name="Slide Number Placeholder 3"/>
          <p:cNvSpPr>
            <a:spLocks noGrp="1"/>
          </p:cNvSpPr>
          <p:nvPr>
            <p:ph type="sldNum" sz="quarter" idx="12"/>
          </p:nvPr>
        </p:nvSpPr>
        <p:spPr/>
        <p:txBody>
          <a:bodyPr/>
          <a:lstStyle/>
          <a:p>
            <a:pPr>
              <a:defRPr/>
            </a:pPr>
            <a:fld id="{000FA63A-6D5E-4BEA-94AC-6E59D83AD040}" type="slidenum">
              <a:rPr lang="en-US" smtClean="0"/>
              <a:pPr>
                <a:defRPr/>
              </a:pPr>
              <a:t>15</a:t>
            </a:fld>
            <a:endParaRPr lang="en-US"/>
          </a:p>
        </p:txBody>
      </p:sp>
      <p:sp>
        <p:nvSpPr>
          <p:cNvPr id="5" name="TextBox 4"/>
          <p:cNvSpPr txBox="1"/>
          <p:nvPr/>
        </p:nvSpPr>
        <p:spPr>
          <a:xfrm>
            <a:off x="457200" y="1219200"/>
            <a:ext cx="5486400" cy="5109091"/>
          </a:xfrm>
          <a:prstGeom prst="rect">
            <a:avLst/>
          </a:prstGeom>
          <a:noFill/>
        </p:spPr>
        <p:txBody>
          <a:bodyPr wrap="square" rtlCol="0">
            <a:spAutoFit/>
          </a:bodyPr>
          <a:lstStyle/>
          <a:p>
            <a:pPr marL="342900" indent="-342900">
              <a:buFont typeface="Wingdings" panose="05000000000000000000" pitchFamily="2" charset="2"/>
              <a:buChar char="§"/>
            </a:pPr>
            <a:r>
              <a:rPr lang="en-US" sz="2800" dirty="0">
                <a:latin typeface="Calibri" panose="020F0502020204030204" pitchFamily="34" charset="0"/>
              </a:rPr>
              <a:t>Driving or attending a commercial motor vehicle</a:t>
            </a:r>
          </a:p>
          <a:p>
            <a:pPr marL="342900" indent="-342900">
              <a:buFont typeface="Wingdings" panose="05000000000000000000" pitchFamily="2" charset="2"/>
              <a:buChar char="§"/>
            </a:pPr>
            <a:endParaRPr lang="en-US" sz="2800" dirty="0">
              <a:latin typeface="Calibri" panose="020F0502020204030204" pitchFamily="34" charset="0"/>
            </a:endParaRPr>
          </a:p>
          <a:p>
            <a:pPr marL="342900" indent="-342900">
              <a:buFont typeface="Wingdings" panose="05000000000000000000" pitchFamily="2" charset="2"/>
              <a:buChar char="§"/>
            </a:pPr>
            <a:r>
              <a:rPr lang="en-US" sz="2800" dirty="0">
                <a:latin typeface="Calibri" panose="020F0502020204030204" pitchFamily="34" charset="0"/>
              </a:rPr>
              <a:t>Loading or unloading a CMV</a:t>
            </a:r>
          </a:p>
          <a:p>
            <a:pPr marL="342900" indent="-342900">
              <a:buFont typeface="Wingdings" panose="05000000000000000000" pitchFamily="2" charset="2"/>
              <a:buChar char="§"/>
            </a:pPr>
            <a:endParaRPr lang="en-US" sz="2800" dirty="0">
              <a:latin typeface="Calibri" panose="020F0502020204030204" pitchFamily="34" charset="0"/>
            </a:endParaRPr>
          </a:p>
          <a:p>
            <a:pPr marL="342900" indent="-342900">
              <a:buFont typeface="Wingdings" panose="05000000000000000000" pitchFamily="2" charset="2"/>
              <a:buChar char="§"/>
            </a:pPr>
            <a:r>
              <a:rPr lang="en-US" sz="2800" dirty="0">
                <a:latin typeface="Calibri" panose="020F0502020204030204" pitchFamily="34" charset="0"/>
              </a:rPr>
              <a:t>Inspection, servicing, or repairing a CMV</a:t>
            </a:r>
          </a:p>
          <a:p>
            <a:pPr marL="342900" indent="-342900">
              <a:buFont typeface="Wingdings" panose="05000000000000000000" pitchFamily="2" charset="2"/>
              <a:buChar char="§"/>
            </a:pPr>
            <a:endParaRPr lang="en-US" sz="2800" dirty="0">
              <a:latin typeface="Calibri" panose="020F0502020204030204" pitchFamily="34" charset="0"/>
            </a:endParaRPr>
          </a:p>
          <a:p>
            <a:pPr marL="342900" indent="-342900">
              <a:buFont typeface="Wingdings" panose="05000000000000000000" pitchFamily="2" charset="2"/>
              <a:buChar char="§"/>
            </a:pPr>
            <a:r>
              <a:rPr lang="en-US" sz="2800" dirty="0">
                <a:latin typeface="Calibri" panose="020F0502020204030204" pitchFamily="34" charset="0"/>
              </a:rPr>
              <a:t>Waiting to be dispatched or remaining in readiness to operate a CMV</a:t>
            </a:r>
          </a:p>
          <a:p>
            <a:pPr eaLnBrk="1" hangingPunct="1">
              <a:buFont typeface="Wingdings" pitchFamily="2" charset="2"/>
              <a:buNone/>
              <a:defRPr/>
            </a:pPr>
            <a:endParaRPr lang="en-US" dirty="0">
              <a:latin typeface="+mj-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256944"/>
            <a:ext cx="2286000" cy="2857500"/>
          </a:xfrm>
          <a:prstGeom prst="rect">
            <a:avLst/>
          </a:prstGeom>
          <a:ln w="22225">
            <a:solidFill>
              <a:schemeClr val="bg2">
                <a:lumMod val="50000"/>
              </a:schemeClr>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4312145"/>
            <a:ext cx="2286000" cy="1668413"/>
          </a:xfrm>
          <a:prstGeom prst="rect">
            <a:avLst/>
          </a:prstGeom>
          <a:ln w="22225">
            <a:solidFill>
              <a:schemeClr val="bg2">
                <a:lumMod val="50000"/>
              </a:schemeClr>
            </a:solidFill>
          </a:ln>
        </p:spPr>
      </p:pic>
    </p:spTree>
    <p:extLst>
      <p:ext uri="{BB962C8B-B14F-4D97-AF65-F5344CB8AC3E}">
        <p14:creationId xmlns:p14="http://schemas.microsoft.com/office/powerpoint/2010/main" val="1209596439"/>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3270999" y="6246813"/>
            <a:ext cx="2895600" cy="457200"/>
          </a:xfrm>
          <a:prstGeom prst="rect">
            <a:avLst/>
          </a:prstGeom>
          <a:noFill/>
          <a:ln w="9525">
            <a:noFill/>
            <a:miter lim="800000"/>
            <a:headEnd/>
            <a:tailEnd/>
          </a:ln>
        </p:spPr>
        <p:txBody>
          <a:bodyPr wrap="none" anchor="ctr"/>
          <a:lstStyle/>
          <a:p>
            <a:endParaRPr lang="en-US"/>
          </a:p>
        </p:txBody>
      </p:sp>
      <p:sp>
        <p:nvSpPr>
          <p:cNvPr id="16673" name="Rectangle 292"/>
          <p:cNvSpPr>
            <a:spLocks noChangeArrowheads="1"/>
          </p:cNvSpPr>
          <p:nvPr/>
        </p:nvSpPr>
        <p:spPr bwMode="auto">
          <a:xfrm>
            <a:off x="7377113" y="6246813"/>
            <a:ext cx="184150" cy="336550"/>
          </a:xfrm>
          <a:prstGeom prst="rect">
            <a:avLst/>
          </a:prstGeom>
          <a:noFill/>
          <a:ln w="9525">
            <a:noFill/>
            <a:miter lim="800000"/>
            <a:headEnd/>
            <a:tailEnd/>
          </a:ln>
        </p:spPr>
        <p:txBody>
          <a:bodyPr wrap="none" lIns="92075" tIns="46038" rIns="92075" bIns="46038">
            <a:spAutoFit/>
          </a:bodyPr>
          <a:lstStyle/>
          <a:p>
            <a:endParaRPr lang="en-US" sz="1600">
              <a:latin typeface="Univers" pitchFamily="34" charset="0"/>
            </a:endParaRPr>
          </a:p>
        </p:txBody>
      </p:sp>
      <p:sp>
        <p:nvSpPr>
          <p:cNvPr id="264487" name="Rectangle 295"/>
          <p:cNvSpPr>
            <a:spLocks noChangeArrowheads="1"/>
          </p:cNvSpPr>
          <p:nvPr/>
        </p:nvSpPr>
        <p:spPr bwMode="auto">
          <a:xfrm>
            <a:off x="381000" y="2514600"/>
            <a:ext cx="2286000" cy="2462213"/>
          </a:xfrm>
          <a:prstGeom prst="rect">
            <a:avLst/>
          </a:prstGeom>
          <a:noFill/>
          <a:ln w="12700">
            <a:noFill/>
            <a:miter lim="800000"/>
            <a:headEnd type="none" w="sm" len="sm"/>
            <a:tailEnd type="none" w="sm" len="sm"/>
          </a:ln>
          <a:effectLst/>
        </p:spPr>
        <p:txBody>
          <a:bodyPr>
            <a:spAutoFit/>
          </a:bodyPr>
          <a:lstStyle/>
          <a:p>
            <a:pPr marL="457200" indent="-457200" eaLnBrk="1" hangingPunct="1">
              <a:spcBef>
                <a:spcPct val="50000"/>
              </a:spcBef>
              <a:buClr>
                <a:srgbClr val="FF0000"/>
              </a:buClr>
              <a:buSzPct val="75000"/>
              <a:buFont typeface="Wingdings" panose="05000000000000000000" pitchFamily="2" charset="2"/>
              <a:buChar char="§"/>
              <a:defRPr/>
            </a:pPr>
            <a:r>
              <a:rPr lang="en-US" sz="2800" dirty="0">
                <a:solidFill>
                  <a:schemeClr val="tx2"/>
                </a:solidFill>
                <a:latin typeface="Calibri" panose="020F0502020204030204" pitchFamily="34" charset="0"/>
              </a:rPr>
              <a:t>Interstate</a:t>
            </a:r>
          </a:p>
          <a:p>
            <a:pPr marL="457200" indent="-457200" eaLnBrk="1" hangingPunct="1">
              <a:spcBef>
                <a:spcPct val="50000"/>
              </a:spcBef>
              <a:buClr>
                <a:srgbClr val="FF0000"/>
              </a:buClr>
              <a:buSzPct val="75000"/>
              <a:buFont typeface="Wingdings" panose="05000000000000000000" pitchFamily="2" charset="2"/>
              <a:buChar char="§"/>
              <a:defRPr/>
            </a:pPr>
            <a:r>
              <a:rPr lang="en-US" sz="2800" dirty="0">
                <a:solidFill>
                  <a:schemeClr val="tx2"/>
                </a:solidFill>
                <a:latin typeface="Calibri" panose="020F0502020204030204" pitchFamily="34" charset="0"/>
              </a:rPr>
              <a:t>Intrastate</a:t>
            </a:r>
          </a:p>
          <a:p>
            <a:pPr marL="457200" indent="-457200" eaLnBrk="1" hangingPunct="1">
              <a:spcBef>
                <a:spcPct val="50000"/>
              </a:spcBef>
              <a:buClr>
                <a:srgbClr val="FF0000"/>
              </a:buClr>
              <a:buSzPct val="75000"/>
              <a:buFont typeface="Wingdings" panose="05000000000000000000" pitchFamily="2" charset="2"/>
              <a:buChar char="§"/>
              <a:defRPr/>
            </a:pPr>
            <a:r>
              <a:rPr lang="en-US" sz="2800" dirty="0">
                <a:solidFill>
                  <a:schemeClr val="tx2"/>
                </a:solidFill>
                <a:latin typeface="Calibri" panose="020F0502020204030204" pitchFamily="34" charset="0"/>
              </a:rPr>
              <a:t>For-Hire</a:t>
            </a:r>
          </a:p>
          <a:p>
            <a:pPr marL="457200" indent="-457200" eaLnBrk="1" hangingPunct="1">
              <a:spcBef>
                <a:spcPct val="50000"/>
              </a:spcBef>
              <a:buClr>
                <a:srgbClr val="FF0000"/>
              </a:buClr>
              <a:buSzPct val="75000"/>
              <a:buFont typeface="Wingdings" panose="05000000000000000000" pitchFamily="2" charset="2"/>
              <a:buChar char="§"/>
              <a:defRPr/>
            </a:pPr>
            <a:r>
              <a:rPr lang="en-US" sz="2800" dirty="0">
                <a:solidFill>
                  <a:schemeClr val="tx2"/>
                </a:solidFill>
                <a:latin typeface="Calibri" panose="020F0502020204030204" pitchFamily="34" charset="0"/>
              </a:rPr>
              <a:t>Private</a:t>
            </a:r>
          </a:p>
        </p:txBody>
      </p:sp>
      <p:sp>
        <p:nvSpPr>
          <p:cNvPr id="264488" name="Rectangle 296"/>
          <p:cNvSpPr>
            <a:spLocks noChangeArrowheads="1"/>
          </p:cNvSpPr>
          <p:nvPr/>
        </p:nvSpPr>
        <p:spPr bwMode="auto">
          <a:xfrm>
            <a:off x="0" y="1600200"/>
            <a:ext cx="9144000" cy="609600"/>
          </a:xfrm>
          <a:prstGeom prst="rect">
            <a:avLst/>
          </a:prstGeom>
          <a:noFill/>
          <a:ln w="9525">
            <a:noFill/>
            <a:miter lim="800000"/>
            <a:headEnd/>
            <a:tailEnd/>
          </a:ln>
          <a:effectLst/>
        </p:spPr>
        <p:txBody>
          <a:bodyPr/>
          <a:lstStyle/>
          <a:p>
            <a:pPr marL="342900" indent="-342900" algn="ctr" eaLnBrk="1" hangingPunct="1">
              <a:spcBef>
                <a:spcPct val="20000"/>
              </a:spcBef>
              <a:buClr>
                <a:schemeClr val="hlink"/>
              </a:buClr>
              <a:buSzPct val="80000"/>
              <a:buFont typeface="Wingdings" pitchFamily="2" charset="2"/>
              <a:buNone/>
              <a:defRPr/>
            </a:pPr>
            <a:r>
              <a:rPr lang="en-US" sz="2800" b="1" dirty="0">
                <a:latin typeface="Calibri" panose="020F0502020204030204" pitchFamily="34" charset="0"/>
              </a:rPr>
              <a:t>Drivers </a:t>
            </a:r>
            <a:r>
              <a:rPr lang="en-US" sz="2800" b="1" i="1" dirty="0">
                <a:latin typeface="Calibri" panose="020F0502020204030204" pitchFamily="34" charset="0"/>
              </a:rPr>
              <a:t>required</a:t>
            </a:r>
            <a:r>
              <a:rPr lang="en-US" sz="2800" b="1" i="1" dirty="0">
                <a:effectLst>
                  <a:outerShdw blurRad="38100" dist="38100" dir="2700000" algn="tl">
                    <a:srgbClr val="000000">
                      <a:alpha val="43137"/>
                    </a:srgbClr>
                  </a:outerShdw>
                </a:effectLst>
                <a:latin typeface="Calibri" panose="020F0502020204030204" pitchFamily="34" charset="0"/>
              </a:rPr>
              <a:t> </a:t>
            </a:r>
            <a:r>
              <a:rPr lang="en-US" sz="2800" b="1" dirty="0">
                <a:latin typeface="Calibri" panose="020F0502020204030204" pitchFamily="34" charset="0"/>
              </a:rPr>
              <a:t>to have a Commercial Driver’s License:</a:t>
            </a:r>
          </a:p>
        </p:txBody>
      </p:sp>
      <p:sp>
        <p:nvSpPr>
          <p:cNvPr id="293" name="Slide Number Placeholder 292"/>
          <p:cNvSpPr>
            <a:spLocks noGrp="1"/>
          </p:cNvSpPr>
          <p:nvPr>
            <p:ph type="sldNum" sz="quarter" idx="12"/>
          </p:nvPr>
        </p:nvSpPr>
        <p:spPr/>
        <p:txBody>
          <a:bodyPr/>
          <a:lstStyle/>
          <a:p>
            <a:pPr>
              <a:defRPr/>
            </a:pPr>
            <a:fld id="{36CBF760-72FD-4376-AFA9-942C53F83533}" type="slidenum">
              <a:rPr lang="en-US" smtClean="0"/>
              <a:pPr>
                <a:defRPr/>
              </a:pPr>
              <a:t>16</a:t>
            </a:fld>
            <a:endParaRPr lang="en-US"/>
          </a:p>
        </p:txBody>
      </p:sp>
      <p:sp>
        <p:nvSpPr>
          <p:cNvPr id="296" name="Text Placeholder 2"/>
          <p:cNvSpPr txBox="1">
            <a:spLocks/>
          </p:cNvSpPr>
          <p:nvPr/>
        </p:nvSpPr>
        <p:spPr>
          <a:xfrm>
            <a:off x="518319" y="130969"/>
            <a:ext cx="8040687" cy="520700"/>
          </a:xfrm>
          <a:prstGeom prst="rect">
            <a:avLst/>
          </a:prstGeom>
        </p:spPr>
        <p:txBody>
          <a:bodyPr>
            <a:noAutofit/>
          </a:bodyPr>
          <a:lst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lgn="ctr" fontAlgn="auto">
              <a:buNone/>
            </a:pPr>
            <a:r>
              <a:rPr lang="en-US" sz="4000" b="1" dirty="0">
                <a:solidFill>
                  <a:srgbClr val="FF0000"/>
                </a:solidFill>
                <a:effectLst>
                  <a:glow rad="38100">
                    <a:schemeClr val="bg1">
                      <a:lumMod val="50000"/>
                      <a:lumOff val="50000"/>
                      <a:alpha val="20000"/>
                    </a:schemeClr>
                  </a:glow>
                </a:effectLst>
                <a:latin typeface="Calibri" panose="020F0502020204030204" pitchFamily="34" charset="0"/>
              </a:rPr>
              <a:t>WHO IS SUBJECT TO CONTROLLED SUBSTANCE &amp; ALCHOL TESTING?</a:t>
            </a:r>
          </a:p>
        </p:txBody>
      </p:sp>
      <p:pic>
        <p:nvPicPr>
          <p:cNvPr id="3" name="Picture 2">
            <a:extLst>
              <a:ext uri="{FF2B5EF4-FFF2-40B4-BE49-F238E27FC236}">
                <a16:creationId xmlns:a16="http://schemas.microsoft.com/office/drawing/2014/main" id="{A41CE02A-5874-4253-9D4A-05CB5FE2F5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9047" y="2514600"/>
            <a:ext cx="5125344" cy="3392978"/>
          </a:xfrm>
          <a:prstGeom prst="rect">
            <a:avLst/>
          </a:prstGeom>
          <a:effectLst>
            <a:softEdge rad="31750"/>
          </a:effectLst>
        </p:spPr>
      </p:pic>
    </p:spTree>
    <p:extLst>
      <p:ext uri="{BB962C8B-B14F-4D97-AF65-F5344CB8AC3E}">
        <p14:creationId xmlns:p14="http://schemas.microsoft.com/office/powerpoint/2010/main" val="248625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4488">
                                            <p:txEl>
                                              <p:pRg st="0" end="0"/>
                                            </p:txEl>
                                          </p:spTgt>
                                        </p:tgtEl>
                                        <p:attrNameLst>
                                          <p:attrName>style.visibility</p:attrName>
                                        </p:attrNameLst>
                                      </p:cBhvr>
                                      <p:to>
                                        <p:strVal val="visible"/>
                                      </p:to>
                                    </p:set>
                                    <p:animEffect transition="in" filter="wipe(left)">
                                      <p:cBhvr>
                                        <p:cTn id="7" dur="500"/>
                                        <p:tgtEl>
                                          <p:spTgt spid="2644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4487">
                                            <p:txEl>
                                              <p:pRg st="0" end="0"/>
                                            </p:txEl>
                                          </p:spTgt>
                                        </p:tgtEl>
                                        <p:attrNameLst>
                                          <p:attrName>style.visibility</p:attrName>
                                        </p:attrNameLst>
                                      </p:cBhvr>
                                      <p:to>
                                        <p:strVal val="visible"/>
                                      </p:to>
                                    </p:set>
                                    <p:animEffect transition="in" filter="wipe(left)">
                                      <p:cBhvr>
                                        <p:cTn id="12" dur="500"/>
                                        <p:tgtEl>
                                          <p:spTgt spid="2644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4487">
                                            <p:txEl>
                                              <p:pRg st="1" end="1"/>
                                            </p:txEl>
                                          </p:spTgt>
                                        </p:tgtEl>
                                        <p:attrNameLst>
                                          <p:attrName>style.visibility</p:attrName>
                                        </p:attrNameLst>
                                      </p:cBhvr>
                                      <p:to>
                                        <p:strVal val="visible"/>
                                      </p:to>
                                    </p:set>
                                    <p:animEffect transition="in" filter="wipe(left)">
                                      <p:cBhvr>
                                        <p:cTn id="17" dur="500"/>
                                        <p:tgtEl>
                                          <p:spTgt spid="2644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4487">
                                            <p:txEl>
                                              <p:pRg st="2" end="2"/>
                                            </p:txEl>
                                          </p:spTgt>
                                        </p:tgtEl>
                                        <p:attrNameLst>
                                          <p:attrName>style.visibility</p:attrName>
                                        </p:attrNameLst>
                                      </p:cBhvr>
                                      <p:to>
                                        <p:strVal val="visible"/>
                                      </p:to>
                                    </p:set>
                                    <p:animEffect transition="in" filter="wipe(left)">
                                      <p:cBhvr>
                                        <p:cTn id="22" dur="500"/>
                                        <p:tgtEl>
                                          <p:spTgt spid="2644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4487">
                                            <p:txEl>
                                              <p:pRg st="3" end="3"/>
                                            </p:txEl>
                                          </p:spTgt>
                                        </p:tgtEl>
                                        <p:attrNameLst>
                                          <p:attrName>style.visibility</p:attrName>
                                        </p:attrNameLst>
                                      </p:cBhvr>
                                      <p:to>
                                        <p:strVal val="visible"/>
                                      </p:to>
                                    </p:set>
                                    <p:animEffect transition="in" filter="wipe(left)">
                                      <p:cBhvr>
                                        <p:cTn id="27" dur="500"/>
                                        <p:tgtEl>
                                          <p:spTgt spid="2644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487" grpId="0" build="p" autoUpdateAnimBg="0"/>
      <p:bldP spid="264488"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04800"/>
            <a:ext cx="8040687" cy="520700"/>
          </a:xfrm>
        </p:spPr>
        <p:txBody>
          <a:bodyPr>
            <a:noAutofit/>
          </a:bodyPr>
          <a:lstStyle/>
          <a:p>
            <a:pPr algn="ctr"/>
            <a:r>
              <a:rPr lang="en-US" sz="4800" b="1" dirty="0">
                <a:solidFill>
                  <a:srgbClr val="FF0000"/>
                </a:solidFill>
                <a:effectLst>
                  <a:glow rad="38100">
                    <a:schemeClr val="bg1">
                      <a:lumMod val="50000"/>
                      <a:lumOff val="50000"/>
                      <a:alpha val="20000"/>
                    </a:schemeClr>
                  </a:glow>
                </a:effectLst>
                <a:latin typeface="Calibri" panose="020F0502020204030204" pitchFamily="34" charset="0"/>
              </a:rPr>
              <a:t>PRE-EMPLOYMENT TESTING</a:t>
            </a:r>
          </a:p>
        </p:txBody>
      </p:sp>
      <p:sp>
        <p:nvSpPr>
          <p:cNvPr id="4" name="Slide Number Placeholder 3"/>
          <p:cNvSpPr>
            <a:spLocks noGrp="1"/>
          </p:cNvSpPr>
          <p:nvPr>
            <p:ph type="sldNum" sz="quarter" idx="12"/>
          </p:nvPr>
        </p:nvSpPr>
        <p:spPr/>
        <p:txBody>
          <a:bodyPr/>
          <a:lstStyle/>
          <a:p>
            <a:pPr>
              <a:defRPr/>
            </a:pPr>
            <a:fld id="{000FA63A-6D5E-4BEA-94AC-6E59D83AD040}" type="slidenum">
              <a:rPr lang="en-US" smtClean="0"/>
              <a:pPr>
                <a:defRPr/>
              </a:pPr>
              <a:t>17</a:t>
            </a:fld>
            <a:endParaRPr lang="en-US"/>
          </a:p>
        </p:txBody>
      </p:sp>
      <p:sp>
        <p:nvSpPr>
          <p:cNvPr id="5" name="TextBox 4"/>
          <p:cNvSpPr txBox="1"/>
          <p:nvPr/>
        </p:nvSpPr>
        <p:spPr>
          <a:xfrm>
            <a:off x="457199" y="1219200"/>
            <a:ext cx="8229601" cy="5355312"/>
          </a:xfrm>
          <a:prstGeom prst="rect">
            <a:avLst/>
          </a:prstGeom>
          <a:noFill/>
        </p:spPr>
        <p:txBody>
          <a:bodyPr wrap="square" rtlCol="0">
            <a:spAutoFit/>
          </a:bodyPr>
          <a:lstStyle/>
          <a:p>
            <a:pPr algn="ctr"/>
            <a:r>
              <a:rPr lang="en-US" sz="4000" dirty="0">
                <a:latin typeface="Calibri" panose="020F0502020204030204" pitchFamily="34" charset="0"/>
              </a:rPr>
              <a:t>No employer shall allow a driver to perform safety-sensitive functions</a:t>
            </a:r>
          </a:p>
          <a:p>
            <a:pPr algn="ctr"/>
            <a:endParaRPr lang="en-US" sz="4000" dirty="0">
              <a:latin typeface="Calibri" panose="020F0502020204030204" pitchFamily="34" charset="0"/>
            </a:endParaRPr>
          </a:p>
          <a:p>
            <a:pPr algn="ctr"/>
            <a:r>
              <a:rPr lang="en-US" sz="4400" dirty="0">
                <a:latin typeface="Calibri" panose="020F0502020204030204" pitchFamily="34" charset="0"/>
              </a:rPr>
              <a:t>UNLESS</a:t>
            </a:r>
          </a:p>
          <a:p>
            <a:pPr algn="ctr"/>
            <a:endParaRPr lang="en-US" sz="4000" dirty="0">
              <a:latin typeface="Calibri" panose="020F0502020204030204" pitchFamily="34" charset="0"/>
            </a:endParaRPr>
          </a:p>
          <a:p>
            <a:pPr algn="ctr"/>
            <a:r>
              <a:rPr lang="en-US" sz="4000" dirty="0">
                <a:latin typeface="Calibri" panose="020F0502020204030204" pitchFamily="34" charset="0"/>
              </a:rPr>
              <a:t>The employer has </a:t>
            </a:r>
            <a:r>
              <a:rPr lang="en-US" sz="4000" b="1" i="1" u="sng" dirty="0">
                <a:latin typeface="Calibri" panose="020F0502020204030204" pitchFamily="34" charset="0"/>
              </a:rPr>
              <a:t>RECEIVED</a:t>
            </a:r>
            <a:r>
              <a:rPr lang="en-US" sz="4000" i="1" dirty="0">
                <a:latin typeface="Calibri" panose="020F0502020204030204" pitchFamily="34" charset="0"/>
              </a:rPr>
              <a:t> a negative controlled substance test result</a:t>
            </a:r>
            <a:endParaRPr lang="en-US" sz="4000" u="sng" dirty="0">
              <a:latin typeface="Calibri" panose="020F0502020204030204" pitchFamily="34" charset="0"/>
            </a:endParaRPr>
          </a:p>
          <a:p>
            <a:pPr eaLnBrk="1" hangingPunct="1">
              <a:buFont typeface="Wingdings" pitchFamily="2" charset="2"/>
              <a:buNone/>
              <a:defRPr/>
            </a:pPr>
            <a:endParaRPr lang="en-US" dirty="0">
              <a:latin typeface="+mj-lt"/>
            </a:endParaRPr>
          </a:p>
        </p:txBody>
      </p:sp>
    </p:spTree>
    <p:extLst>
      <p:ext uri="{BB962C8B-B14F-4D97-AF65-F5344CB8AC3E}">
        <p14:creationId xmlns:p14="http://schemas.microsoft.com/office/powerpoint/2010/main" val="271737399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3074"/>
          <p:cNvSpPr>
            <a:spLocks noChangeArrowheads="1"/>
          </p:cNvSpPr>
          <p:nvPr/>
        </p:nvSpPr>
        <p:spPr bwMode="auto">
          <a:xfrm>
            <a:off x="2173065" y="141141"/>
            <a:ext cx="4943149" cy="830997"/>
          </a:xfrm>
          <a:prstGeom prst="rect">
            <a:avLst/>
          </a:prstGeom>
          <a:noFill/>
          <a:ln w="12700">
            <a:noFill/>
            <a:miter lim="800000"/>
            <a:headEnd type="none" w="sm" len="sm"/>
            <a:tailEnd type="none" w="sm" len="sm"/>
          </a:ln>
          <a:effectLst/>
        </p:spPr>
        <p:txBody>
          <a:bodyPr wrap="none">
            <a:spAutoFit/>
          </a:bodyPr>
          <a:lstStyle/>
          <a:p>
            <a:pPr algn="ctr"/>
            <a:r>
              <a:rPr lang="en-US" sz="4800" b="1" dirty="0">
                <a:solidFill>
                  <a:srgbClr val="FF0000"/>
                </a:solidFill>
                <a:effectLst>
                  <a:glow rad="38100">
                    <a:schemeClr val="bg1">
                      <a:lumMod val="50000"/>
                      <a:lumOff val="50000"/>
                      <a:alpha val="20000"/>
                    </a:schemeClr>
                  </a:glow>
                </a:effectLst>
                <a:latin typeface="Calibri" panose="020F0502020204030204" pitchFamily="34" charset="0"/>
              </a:rPr>
              <a:t>RANDOM TESTING</a:t>
            </a:r>
          </a:p>
        </p:txBody>
      </p:sp>
      <p:sp>
        <p:nvSpPr>
          <p:cNvPr id="355332" name="Rectangle 3076"/>
          <p:cNvSpPr>
            <a:spLocks noChangeArrowheads="1"/>
          </p:cNvSpPr>
          <p:nvPr/>
        </p:nvSpPr>
        <p:spPr bwMode="auto">
          <a:xfrm>
            <a:off x="533401" y="4648201"/>
            <a:ext cx="7772400" cy="1384995"/>
          </a:xfrm>
          <a:prstGeom prst="rect">
            <a:avLst/>
          </a:prstGeom>
          <a:noFill/>
          <a:ln w="12700">
            <a:noFill/>
            <a:miter lim="800000"/>
            <a:headEnd type="none" w="sm" len="sm"/>
            <a:tailEnd type="none" w="sm" len="sm"/>
          </a:ln>
          <a:effectLst/>
        </p:spPr>
        <p:txBody>
          <a:bodyPr wrap="square">
            <a:spAutoFit/>
          </a:bodyPr>
          <a:lstStyle/>
          <a:p>
            <a:pPr algn="ctr" eaLnBrk="1" hangingPunct="1">
              <a:defRPr/>
            </a:pPr>
            <a:r>
              <a:rPr lang="en-US" sz="2800" b="1" i="1" dirty="0">
                <a:latin typeface="Calibri" panose="020F0502020204030204" pitchFamily="34" charset="0"/>
              </a:rPr>
              <a:t>Annual Testing Requirements:</a:t>
            </a:r>
          </a:p>
          <a:p>
            <a:pPr algn="ctr" eaLnBrk="1" hangingPunct="1">
              <a:defRPr/>
            </a:pPr>
            <a:r>
              <a:rPr lang="en-US" sz="2800" b="1" i="1" dirty="0">
                <a:latin typeface="Calibri" panose="020F0502020204030204" pitchFamily="34" charset="0"/>
              </a:rPr>
              <a:t>    Controlled Substances	                   25% </a:t>
            </a:r>
            <a:r>
              <a:rPr lang="en-US" sz="1200" b="1" i="1" dirty="0">
                <a:latin typeface="Calibri" panose="020F0502020204030204" pitchFamily="34" charset="0"/>
              </a:rPr>
              <a:t>(effective Jan. 1, 2016)  </a:t>
            </a:r>
            <a:r>
              <a:rPr lang="en-US" sz="2800" b="1" i="1" dirty="0">
                <a:latin typeface="Calibri" panose="020F0502020204030204" pitchFamily="34" charset="0"/>
              </a:rPr>
              <a:t>Alcohol			10%</a:t>
            </a:r>
          </a:p>
        </p:txBody>
      </p:sp>
      <p:sp>
        <p:nvSpPr>
          <p:cNvPr id="355334" name="Rectangle 3078"/>
          <p:cNvSpPr>
            <a:spLocks noChangeArrowheads="1"/>
          </p:cNvSpPr>
          <p:nvPr/>
        </p:nvSpPr>
        <p:spPr bwMode="auto">
          <a:xfrm>
            <a:off x="2124502" y="1427328"/>
            <a:ext cx="5410200" cy="2831544"/>
          </a:xfrm>
          <a:prstGeom prst="rect">
            <a:avLst/>
          </a:prstGeom>
          <a:noFill/>
          <a:ln w="12700">
            <a:noFill/>
            <a:miter lim="800000"/>
            <a:headEnd type="none" w="sm" len="sm"/>
            <a:tailEnd type="none" w="sm" len="sm"/>
          </a:ln>
          <a:effectLst/>
        </p:spPr>
        <p:txBody>
          <a:bodyPr wrap="square">
            <a:spAutoFit/>
          </a:bodyPr>
          <a:lstStyle/>
          <a:p>
            <a:pPr eaLnBrk="1" hangingPunct="1">
              <a:spcBef>
                <a:spcPct val="50000"/>
              </a:spcBef>
              <a:buClr>
                <a:schemeClr val="tx2"/>
              </a:buClr>
              <a:buSzPct val="75000"/>
              <a:defRPr/>
            </a:pPr>
            <a:endParaRPr lang="en-US" sz="2800" u="sng" dirty="0">
              <a:effectLst>
                <a:outerShdw blurRad="38100" dist="38100" dir="2700000" algn="tl">
                  <a:srgbClr val="000000"/>
                </a:outerShdw>
              </a:effectLst>
              <a:latin typeface="Times New Roman" pitchFamily="18" charset="0"/>
            </a:endParaRPr>
          </a:p>
          <a:p>
            <a:pPr eaLnBrk="1" hangingPunct="1">
              <a:spcBef>
                <a:spcPct val="50000"/>
              </a:spcBef>
              <a:buClr>
                <a:schemeClr val="tx2"/>
              </a:buClr>
              <a:buSzPct val="75000"/>
              <a:defRPr/>
            </a:pPr>
            <a:r>
              <a:rPr lang="en-US" sz="2800" u="sng" dirty="0">
                <a:latin typeface="Calibri" panose="020F0502020204030204" pitchFamily="34" charset="0"/>
              </a:rPr>
              <a:t>Random Program Pools Must</a:t>
            </a:r>
            <a:r>
              <a:rPr lang="en-US" sz="2800" dirty="0">
                <a:latin typeface="Calibri" panose="020F0502020204030204" pitchFamily="34" charset="0"/>
              </a:rPr>
              <a:t>:</a:t>
            </a:r>
          </a:p>
          <a:p>
            <a:pPr eaLnBrk="1" hangingPunct="1">
              <a:spcBef>
                <a:spcPct val="50000"/>
              </a:spcBef>
              <a:buClr>
                <a:schemeClr val="tx2"/>
              </a:buClr>
              <a:buSzPct val="75000"/>
              <a:buFont typeface="Arial" pitchFamily="34" charset="0"/>
              <a:buChar char="•"/>
              <a:defRPr/>
            </a:pPr>
            <a:r>
              <a:rPr lang="en-US" dirty="0">
                <a:latin typeface="Calibri" panose="020F0502020204030204" pitchFamily="34" charset="0"/>
              </a:rPr>
              <a:t>Use a scientifically valid method of selection</a:t>
            </a:r>
          </a:p>
          <a:p>
            <a:pPr eaLnBrk="1" hangingPunct="1">
              <a:spcBef>
                <a:spcPct val="50000"/>
              </a:spcBef>
              <a:buClr>
                <a:schemeClr val="tx2"/>
              </a:buClr>
              <a:buSzPct val="75000"/>
              <a:buFont typeface="Arial" pitchFamily="34" charset="0"/>
              <a:buChar char="•"/>
              <a:defRPr/>
            </a:pPr>
            <a:r>
              <a:rPr lang="en-US" dirty="0">
                <a:latin typeface="Calibri" panose="020F0502020204030204" pitchFamily="34" charset="0"/>
              </a:rPr>
              <a:t>Ensure each driver has an equal chance of selection</a:t>
            </a:r>
          </a:p>
          <a:p>
            <a:pPr eaLnBrk="1" hangingPunct="1">
              <a:spcBef>
                <a:spcPct val="50000"/>
              </a:spcBef>
              <a:buClr>
                <a:schemeClr val="tx2"/>
              </a:buClr>
              <a:buSzPct val="75000"/>
              <a:buFont typeface="Arial" pitchFamily="34" charset="0"/>
              <a:buChar char="•"/>
              <a:defRPr/>
            </a:pPr>
            <a:r>
              <a:rPr lang="en-US" dirty="0">
                <a:latin typeface="Calibri" panose="020F0502020204030204" pitchFamily="34" charset="0"/>
              </a:rPr>
              <a:t>Ensure random tests are unannounced</a:t>
            </a:r>
          </a:p>
          <a:p>
            <a:pPr eaLnBrk="1" hangingPunct="1">
              <a:spcBef>
                <a:spcPct val="50000"/>
              </a:spcBef>
              <a:buClr>
                <a:schemeClr val="tx2"/>
              </a:buClr>
              <a:buSzPct val="75000"/>
              <a:buFont typeface="Arial" pitchFamily="34" charset="0"/>
              <a:buChar char="•"/>
              <a:defRPr/>
            </a:pPr>
            <a:r>
              <a:rPr lang="en-US" dirty="0">
                <a:latin typeface="Calibri" panose="020F0502020204030204" pitchFamily="34" charset="0"/>
              </a:rPr>
              <a:t>Spread tests reasonably throughout the year    </a:t>
            </a:r>
          </a:p>
        </p:txBody>
      </p:sp>
      <p:sp>
        <p:nvSpPr>
          <p:cNvPr id="7" name="Slide Number Placeholder 6"/>
          <p:cNvSpPr>
            <a:spLocks noGrp="1"/>
          </p:cNvSpPr>
          <p:nvPr>
            <p:ph type="sldNum" sz="quarter" idx="12"/>
          </p:nvPr>
        </p:nvSpPr>
        <p:spPr/>
        <p:txBody>
          <a:bodyPr/>
          <a:lstStyle/>
          <a:p>
            <a:pPr>
              <a:defRPr/>
            </a:pPr>
            <a:fld id="{36CBF760-72FD-4376-AFA9-942C53F83533}" type="slidenum">
              <a:rPr lang="en-US" smtClean="0"/>
              <a:pPr>
                <a:defRPr/>
              </a:pPr>
              <a:t>18</a:t>
            </a:fld>
            <a:endParaRPr lang="en-US"/>
          </a:p>
        </p:txBody>
      </p:sp>
      <p:sp>
        <p:nvSpPr>
          <p:cNvPr id="2" name="Rectangle 1"/>
          <p:cNvSpPr/>
          <p:nvPr/>
        </p:nvSpPr>
        <p:spPr>
          <a:xfrm>
            <a:off x="533401" y="1085155"/>
            <a:ext cx="7924800" cy="830997"/>
          </a:xfrm>
          <a:prstGeom prst="rect">
            <a:avLst/>
          </a:prstGeom>
        </p:spPr>
        <p:txBody>
          <a:bodyPr wrap="square">
            <a:spAutoFit/>
          </a:bodyPr>
          <a:lstStyle/>
          <a:p>
            <a:pPr algn="ctr" eaLnBrk="1" hangingPunct="1">
              <a:spcBef>
                <a:spcPct val="50000"/>
              </a:spcBef>
              <a:buClr>
                <a:schemeClr val="tx2"/>
              </a:buClr>
              <a:buSzPct val="75000"/>
              <a:defRPr/>
            </a:pPr>
            <a:r>
              <a:rPr lang="en-US" sz="2400" b="1" dirty="0">
                <a:latin typeface="Calibri" panose="020F0502020204030204" pitchFamily="34" charset="0"/>
              </a:rPr>
              <a:t>Owner-operators and carriers with one driver </a:t>
            </a:r>
            <a:r>
              <a:rPr lang="en-US" sz="2400" b="1" u="sng" dirty="0">
                <a:latin typeface="Calibri" panose="020F0502020204030204" pitchFamily="34" charset="0"/>
              </a:rPr>
              <a:t>MUST</a:t>
            </a:r>
            <a:r>
              <a:rPr lang="en-US" sz="2400" b="1" dirty="0">
                <a:latin typeface="Calibri" panose="020F0502020204030204" pitchFamily="34" charset="0"/>
              </a:rPr>
              <a:t> join a consortium                                        </a:t>
            </a:r>
          </a:p>
        </p:txBody>
      </p:sp>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1655" y="360664"/>
            <a:ext cx="8040687" cy="520700"/>
          </a:xfrm>
        </p:spPr>
        <p:txBody>
          <a:bodyPr>
            <a:noAutofit/>
          </a:bodyPr>
          <a:lstStyle/>
          <a:p>
            <a:pPr algn="ctr"/>
            <a:r>
              <a:rPr lang="en-US" sz="4800" b="1" dirty="0">
                <a:solidFill>
                  <a:srgbClr val="FF0000"/>
                </a:solidFill>
                <a:effectLst>
                  <a:glow rad="38100">
                    <a:schemeClr val="bg1">
                      <a:lumMod val="50000"/>
                      <a:lumOff val="50000"/>
                      <a:alpha val="20000"/>
                    </a:schemeClr>
                  </a:glow>
                </a:effectLst>
                <a:latin typeface="Calibri" panose="020F0502020204030204" pitchFamily="34" charset="0"/>
              </a:rPr>
              <a:t>POST-ACCIDENT TESTING</a:t>
            </a:r>
          </a:p>
        </p:txBody>
      </p:sp>
      <p:sp>
        <p:nvSpPr>
          <p:cNvPr id="4" name="Slide Number Placeholder 3"/>
          <p:cNvSpPr>
            <a:spLocks noGrp="1"/>
          </p:cNvSpPr>
          <p:nvPr>
            <p:ph type="sldNum" sz="quarter" idx="12"/>
          </p:nvPr>
        </p:nvSpPr>
        <p:spPr/>
        <p:txBody>
          <a:bodyPr/>
          <a:lstStyle/>
          <a:p>
            <a:pPr>
              <a:defRPr/>
            </a:pPr>
            <a:fld id="{000FA63A-6D5E-4BEA-94AC-6E59D83AD040}" type="slidenum">
              <a:rPr lang="en-US" smtClean="0"/>
              <a:pPr>
                <a:defRPr/>
              </a:pPr>
              <a:t>19</a:t>
            </a:fld>
            <a:endParaRPr lang="en-US"/>
          </a:p>
        </p:txBody>
      </p:sp>
      <p:sp>
        <p:nvSpPr>
          <p:cNvPr id="5" name="TextBox 4"/>
          <p:cNvSpPr txBox="1"/>
          <p:nvPr/>
        </p:nvSpPr>
        <p:spPr>
          <a:xfrm>
            <a:off x="457197" y="1168683"/>
            <a:ext cx="8229601" cy="5693866"/>
          </a:xfrm>
          <a:prstGeom prst="rect">
            <a:avLst/>
          </a:prstGeom>
          <a:noFill/>
        </p:spPr>
        <p:txBody>
          <a:bodyPr wrap="square" rtlCol="0">
            <a:spAutoFit/>
          </a:bodyPr>
          <a:lstStyle/>
          <a:p>
            <a:pPr algn="ctr" eaLnBrk="1" hangingPunct="1">
              <a:buFont typeface="Wingdings" pitchFamily="2" charset="2"/>
              <a:buNone/>
              <a:defRPr/>
            </a:pPr>
            <a:r>
              <a:rPr lang="en-US" sz="2800" dirty="0">
                <a:latin typeface="Calibri" panose="020F0502020204030204" pitchFamily="34" charset="0"/>
              </a:rPr>
              <a:t>Surviving drivers must be tested when:</a:t>
            </a:r>
          </a:p>
          <a:p>
            <a:pPr algn="ctr" eaLnBrk="1" hangingPunct="1">
              <a:buFont typeface="Wingdings" pitchFamily="2" charset="2"/>
              <a:buNone/>
              <a:defRPr/>
            </a:pPr>
            <a:endParaRPr lang="en-US" sz="1200" dirty="0">
              <a:latin typeface="Calibri" panose="020F0502020204030204" pitchFamily="34" charset="0"/>
            </a:endParaRPr>
          </a:p>
          <a:p>
            <a:pPr algn="ctr" eaLnBrk="1" hangingPunct="1">
              <a:buFont typeface="Wingdings" pitchFamily="2" charset="2"/>
              <a:buNone/>
              <a:defRPr/>
            </a:pPr>
            <a:r>
              <a:rPr lang="en-US" sz="2400" dirty="0">
                <a:latin typeface="Calibri" panose="020F0502020204030204" pitchFamily="34" charset="0"/>
              </a:rPr>
              <a:t>Loss of human life is involved,</a:t>
            </a:r>
          </a:p>
          <a:p>
            <a:pPr algn="ctr" eaLnBrk="1" hangingPunct="1">
              <a:buFont typeface="Wingdings" pitchFamily="2" charset="2"/>
              <a:buNone/>
              <a:defRPr/>
            </a:pPr>
            <a:endParaRPr lang="en-US" sz="1200" dirty="0">
              <a:latin typeface="Calibri" panose="020F0502020204030204" pitchFamily="34" charset="0"/>
            </a:endParaRPr>
          </a:p>
          <a:p>
            <a:pPr algn="ctr" eaLnBrk="1" hangingPunct="1">
              <a:buFont typeface="Wingdings" pitchFamily="2" charset="2"/>
              <a:buNone/>
              <a:defRPr/>
            </a:pPr>
            <a:r>
              <a:rPr lang="en-US" sz="2800" b="1" dirty="0">
                <a:solidFill>
                  <a:srgbClr val="FF0000"/>
                </a:solidFill>
                <a:latin typeface="Calibri" panose="020F0502020204030204" pitchFamily="34" charset="0"/>
              </a:rPr>
              <a:t>OR</a:t>
            </a:r>
          </a:p>
          <a:p>
            <a:pPr algn="ctr" eaLnBrk="1" hangingPunct="1">
              <a:buFont typeface="Wingdings" pitchFamily="2" charset="2"/>
              <a:buNone/>
              <a:defRPr/>
            </a:pPr>
            <a:endParaRPr lang="en-US" sz="1200" dirty="0">
              <a:latin typeface="Calibri" panose="020F0502020204030204" pitchFamily="34" charset="0"/>
            </a:endParaRPr>
          </a:p>
          <a:p>
            <a:pPr algn="ctr" eaLnBrk="1" hangingPunct="1">
              <a:buFont typeface="Wingdings" pitchFamily="2" charset="2"/>
              <a:buNone/>
              <a:defRPr/>
            </a:pPr>
            <a:r>
              <a:rPr lang="en-US" sz="2400" dirty="0">
                <a:latin typeface="Calibri" panose="020F0502020204030204" pitchFamily="34" charset="0"/>
              </a:rPr>
              <a:t>The driver receives a citation</a:t>
            </a:r>
          </a:p>
          <a:p>
            <a:pPr algn="ctr" eaLnBrk="1" hangingPunct="1">
              <a:buFont typeface="Wingdings" pitchFamily="2" charset="2"/>
              <a:buNone/>
              <a:defRPr/>
            </a:pPr>
            <a:endParaRPr lang="en-US" sz="1200" dirty="0">
              <a:latin typeface="Calibri" panose="020F0502020204030204" pitchFamily="34" charset="0"/>
            </a:endParaRPr>
          </a:p>
          <a:p>
            <a:pPr algn="ctr" eaLnBrk="1" hangingPunct="1">
              <a:buFont typeface="Wingdings" pitchFamily="2" charset="2"/>
              <a:buNone/>
              <a:defRPr/>
            </a:pPr>
            <a:r>
              <a:rPr lang="en-US" sz="2800" b="1" dirty="0">
                <a:solidFill>
                  <a:srgbClr val="FF0000"/>
                </a:solidFill>
                <a:latin typeface="Calibri" panose="020F0502020204030204" pitchFamily="34" charset="0"/>
              </a:rPr>
              <a:t>AND</a:t>
            </a:r>
          </a:p>
          <a:p>
            <a:pPr algn="ctr" eaLnBrk="1" hangingPunct="1">
              <a:buFont typeface="Wingdings" pitchFamily="2" charset="2"/>
              <a:buNone/>
              <a:defRPr/>
            </a:pPr>
            <a:endParaRPr lang="en-US" sz="1200" dirty="0">
              <a:latin typeface="Calibri" panose="020F0502020204030204" pitchFamily="34" charset="0"/>
            </a:endParaRPr>
          </a:p>
          <a:p>
            <a:pPr algn="ctr" eaLnBrk="1" hangingPunct="1">
              <a:buFont typeface="Wingdings" pitchFamily="2" charset="2"/>
              <a:buNone/>
              <a:defRPr/>
            </a:pPr>
            <a:r>
              <a:rPr lang="en-US" sz="2400" dirty="0">
                <a:latin typeface="Calibri" panose="020F0502020204030204" pitchFamily="34" charset="0"/>
              </a:rPr>
              <a:t>There is a patient transported by ambulance</a:t>
            </a:r>
          </a:p>
          <a:p>
            <a:pPr algn="ctr" eaLnBrk="1" hangingPunct="1">
              <a:buFont typeface="Wingdings" pitchFamily="2" charset="2"/>
              <a:buNone/>
              <a:defRPr/>
            </a:pPr>
            <a:endParaRPr lang="en-US" sz="1200" dirty="0">
              <a:latin typeface="Calibri" panose="020F0502020204030204" pitchFamily="34" charset="0"/>
            </a:endParaRPr>
          </a:p>
          <a:p>
            <a:pPr algn="ctr" eaLnBrk="1" hangingPunct="1">
              <a:buFont typeface="Wingdings" pitchFamily="2" charset="2"/>
              <a:buNone/>
              <a:defRPr/>
            </a:pPr>
            <a:r>
              <a:rPr lang="en-US" sz="2800" b="1" dirty="0">
                <a:solidFill>
                  <a:srgbClr val="FF0000"/>
                </a:solidFill>
                <a:latin typeface="Calibri" panose="020F0502020204030204" pitchFamily="34" charset="0"/>
              </a:rPr>
              <a:t>OR</a:t>
            </a:r>
          </a:p>
          <a:p>
            <a:pPr algn="ctr" eaLnBrk="1" hangingPunct="1">
              <a:buFont typeface="Wingdings" pitchFamily="2" charset="2"/>
              <a:buNone/>
              <a:defRPr/>
            </a:pPr>
            <a:endParaRPr lang="en-US" sz="1200" dirty="0">
              <a:latin typeface="Calibri" panose="020F0502020204030204" pitchFamily="34" charset="0"/>
            </a:endParaRPr>
          </a:p>
          <a:p>
            <a:pPr algn="ctr" eaLnBrk="1" hangingPunct="1">
              <a:buFont typeface="Wingdings" pitchFamily="2" charset="2"/>
              <a:buNone/>
              <a:defRPr/>
            </a:pPr>
            <a:r>
              <a:rPr lang="en-US" sz="2400" dirty="0">
                <a:latin typeface="Calibri" panose="020F0502020204030204" pitchFamily="34" charset="0"/>
              </a:rPr>
              <a:t>A vehicle has disabling damage requiring towing from the scene</a:t>
            </a:r>
          </a:p>
          <a:p>
            <a:pPr algn="ctr" eaLnBrk="1" hangingPunct="1">
              <a:buFont typeface="Wingdings" pitchFamily="2" charset="2"/>
              <a:buNone/>
              <a:defRPr/>
            </a:pPr>
            <a:endParaRPr lang="en-US" sz="2400" dirty="0">
              <a:latin typeface="Calibri" panose="020F0502020204030204" pitchFamily="34" charset="0"/>
            </a:endParaRPr>
          </a:p>
          <a:p>
            <a:pPr algn="ctr" eaLnBrk="1" hangingPunct="1">
              <a:buFont typeface="Wingdings" pitchFamily="2" charset="2"/>
              <a:buNone/>
              <a:defRPr/>
            </a:pPr>
            <a:endParaRPr lang="en-US" sz="1200" dirty="0">
              <a:latin typeface="Calibri" panose="020F0502020204030204" pitchFamily="34" charset="0"/>
            </a:endParaRPr>
          </a:p>
          <a:p>
            <a:pPr algn="ctr" eaLnBrk="1" hangingPunct="1">
              <a:buFont typeface="Wingdings" pitchFamily="2" charset="2"/>
              <a:buNone/>
              <a:defRPr/>
            </a:pPr>
            <a:r>
              <a:rPr lang="en-US" sz="2400" dirty="0">
                <a:latin typeface="Calibri" panose="020F0502020204030204" pitchFamily="34" charset="0"/>
              </a:rPr>
              <a:t>49 CFR Part 382.303(a) &amp; (b)</a:t>
            </a:r>
          </a:p>
        </p:txBody>
      </p:sp>
    </p:spTree>
    <p:extLst>
      <p:ext uri="{BB962C8B-B14F-4D97-AF65-F5344CB8AC3E}">
        <p14:creationId xmlns:p14="http://schemas.microsoft.com/office/powerpoint/2010/main" val="242863049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9" name="Rectangle 3"/>
          <p:cNvSpPr>
            <a:spLocks noGrp="1" noChangeArrowheads="1"/>
          </p:cNvSpPr>
          <p:nvPr>
            <p:ph type="subTitle" idx="1"/>
          </p:nvPr>
        </p:nvSpPr>
        <p:spPr>
          <a:xfrm>
            <a:off x="884464" y="980970"/>
            <a:ext cx="4876800" cy="914400"/>
          </a:xfrm>
        </p:spPr>
        <p:txBody>
          <a:bodyPr>
            <a:normAutofit/>
          </a:bodyPr>
          <a:lstStyle/>
          <a:p>
            <a:pPr eaLnBrk="1" hangingPunct="1">
              <a:defRPr/>
            </a:pPr>
            <a:r>
              <a:rPr lang="en-US" sz="4400" b="1" dirty="0">
                <a:solidFill>
                  <a:schemeClr val="tx1"/>
                </a:solidFill>
                <a:effectLst>
                  <a:glow rad="38100">
                    <a:schemeClr val="bg1">
                      <a:lumMod val="50000"/>
                      <a:lumOff val="50000"/>
                      <a:alpha val="20000"/>
                    </a:schemeClr>
                  </a:glow>
                </a:effectLst>
                <a:latin typeface="Calibri" panose="020F0502020204030204" pitchFamily="34" charset="0"/>
              </a:rPr>
              <a:t>RESTROOMS</a:t>
            </a:r>
          </a:p>
        </p:txBody>
      </p:sp>
      <p:sp>
        <p:nvSpPr>
          <p:cNvPr id="8" name="Slide Number Placeholder 7"/>
          <p:cNvSpPr>
            <a:spLocks noGrp="1"/>
          </p:cNvSpPr>
          <p:nvPr>
            <p:ph type="sldNum" sz="quarter" idx="12"/>
          </p:nvPr>
        </p:nvSpPr>
        <p:spPr/>
        <p:txBody>
          <a:bodyPr/>
          <a:lstStyle/>
          <a:p>
            <a:pPr>
              <a:defRPr/>
            </a:pPr>
            <a:fld id="{F68DB8C2-D0AE-4A2D-86C8-373294DB5C6B}" type="slidenum">
              <a:rPr lang="en-US" smtClean="0"/>
              <a:pPr>
                <a:defRPr/>
              </a:pPr>
              <a:t>2</a:t>
            </a:fld>
            <a:endParaRPr lang="en-US"/>
          </a:p>
        </p:txBody>
      </p:sp>
      <p:pic>
        <p:nvPicPr>
          <p:cNvPr id="6150" name="Picture 8" descr="RESTROOM"/>
          <p:cNvPicPr>
            <a:picLocks noChangeAspect="1" noChangeArrowheads="1"/>
          </p:cNvPicPr>
          <p:nvPr/>
        </p:nvPicPr>
        <p:blipFill>
          <a:blip r:embed="rId3" cstate="print"/>
          <a:srcRect/>
          <a:stretch>
            <a:fillRect/>
          </a:stretch>
        </p:blipFill>
        <p:spPr bwMode="auto">
          <a:xfrm>
            <a:off x="5791200" y="738981"/>
            <a:ext cx="1265239" cy="1265238"/>
          </a:xfrm>
          <a:prstGeom prst="rect">
            <a:avLst/>
          </a:prstGeom>
          <a:noFill/>
          <a:ln w="9525">
            <a:noFill/>
            <a:miter lim="800000"/>
            <a:headEnd/>
            <a:tailEnd/>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2668262"/>
            <a:ext cx="4191000" cy="3140725"/>
          </a:xfrm>
          <a:prstGeom prst="rect">
            <a:avLst/>
          </a:prstGeom>
          <a:ln w="22225">
            <a:solidFill>
              <a:schemeClr val="accent1"/>
            </a:solidFill>
          </a:ln>
        </p:spPr>
      </p:pic>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04800"/>
            <a:ext cx="8040687" cy="520700"/>
          </a:xfrm>
        </p:spPr>
        <p:txBody>
          <a:bodyPr>
            <a:noAutofit/>
          </a:bodyPr>
          <a:lstStyle/>
          <a:p>
            <a:pPr algn="ctr"/>
            <a:r>
              <a:rPr lang="en-US" sz="3800" b="1" dirty="0">
                <a:solidFill>
                  <a:srgbClr val="FF0000"/>
                </a:solidFill>
                <a:effectLst>
                  <a:glow rad="38100">
                    <a:schemeClr val="bg1">
                      <a:lumMod val="50000"/>
                      <a:lumOff val="50000"/>
                      <a:alpha val="20000"/>
                    </a:schemeClr>
                  </a:glow>
                </a:effectLst>
                <a:latin typeface="Calibri" panose="020F0502020204030204" pitchFamily="34" charset="0"/>
              </a:rPr>
              <a:t>ADMINISTRATION OF POST-ACCIDENT TESTS</a:t>
            </a:r>
          </a:p>
        </p:txBody>
      </p:sp>
      <p:sp>
        <p:nvSpPr>
          <p:cNvPr id="4" name="Slide Number Placeholder 3"/>
          <p:cNvSpPr>
            <a:spLocks noGrp="1"/>
          </p:cNvSpPr>
          <p:nvPr>
            <p:ph type="sldNum" sz="quarter" idx="12"/>
          </p:nvPr>
        </p:nvSpPr>
        <p:spPr/>
        <p:txBody>
          <a:bodyPr/>
          <a:lstStyle/>
          <a:p>
            <a:pPr>
              <a:defRPr/>
            </a:pPr>
            <a:fld id="{000FA63A-6D5E-4BEA-94AC-6E59D83AD040}" type="slidenum">
              <a:rPr lang="en-US" smtClean="0"/>
              <a:pPr>
                <a:defRPr/>
              </a:pPr>
              <a:t>20</a:t>
            </a:fld>
            <a:endParaRPr lang="en-US"/>
          </a:p>
        </p:txBody>
      </p:sp>
      <p:sp>
        <p:nvSpPr>
          <p:cNvPr id="5" name="TextBox 4"/>
          <p:cNvSpPr txBox="1"/>
          <p:nvPr/>
        </p:nvSpPr>
        <p:spPr>
          <a:xfrm>
            <a:off x="491383" y="1742522"/>
            <a:ext cx="6900017" cy="3539430"/>
          </a:xfrm>
          <a:prstGeom prst="rect">
            <a:avLst/>
          </a:prstGeom>
          <a:noFill/>
        </p:spPr>
        <p:txBody>
          <a:bodyPr wrap="square" rtlCol="0">
            <a:spAutoFit/>
          </a:bodyPr>
          <a:lstStyle/>
          <a:p>
            <a:pPr marL="342900" indent="-342900" eaLnBrk="1" hangingPunct="1">
              <a:buClr>
                <a:srgbClr val="FF0000"/>
              </a:buClr>
              <a:buFont typeface="Wingdings" panose="05000000000000000000" pitchFamily="2" charset="2"/>
              <a:buChar char="§"/>
              <a:defRPr/>
            </a:pPr>
            <a:r>
              <a:rPr lang="en-US" sz="2800" b="1" u="sng" dirty="0">
                <a:latin typeface="Calibri" panose="020F0502020204030204" pitchFamily="34" charset="0"/>
              </a:rPr>
              <a:t>Alcohol:</a:t>
            </a:r>
            <a:r>
              <a:rPr lang="en-US" sz="2800" dirty="0">
                <a:latin typeface="Calibri" panose="020F0502020204030204" pitchFamily="34" charset="0"/>
              </a:rPr>
              <a:t> Test within 2 hours</a:t>
            </a:r>
          </a:p>
          <a:p>
            <a:pPr marL="914400" lvl="1" indent="-457200" eaLnBrk="1" hangingPunct="1">
              <a:buClr>
                <a:srgbClr val="FF0000"/>
              </a:buClr>
              <a:buFont typeface="Arial" panose="020B0604020202020204" pitchFamily="34" charset="0"/>
              <a:buChar char="•"/>
              <a:defRPr/>
            </a:pPr>
            <a:r>
              <a:rPr lang="en-US" sz="2800" i="1" dirty="0">
                <a:latin typeface="Calibri" panose="020F0502020204030204" pitchFamily="34" charset="0"/>
              </a:rPr>
              <a:t>Cease attempts to test after 8 hours</a:t>
            </a:r>
          </a:p>
          <a:p>
            <a:pPr eaLnBrk="1" hangingPunct="1">
              <a:buClr>
                <a:srgbClr val="FF0000"/>
              </a:buClr>
              <a:defRPr/>
            </a:pPr>
            <a:endParaRPr lang="en-US" sz="2800" dirty="0">
              <a:latin typeface="Calibri" panose="020F0502020204030204" pitchFamily="34" charset="0"/>
            </a:endParaRPr>
          </a:p>
          <a:p>
            <a:pPr marL="342900" indent="-342900" eaLnBrk="1" hangingPunct="1">
              <a:buClr>
                <a:srgbClr val="FF0000"/>
              </a:buClr>
              <a:buFont typeface="Wingdings" panose="05000000000000000000" pitchFamily="2" charset="2"/>
              <a:buChar char="§"/>
              <a:defRPr/>
            </a:pPr>
            <a:r>
              <a:rPr lang="en-US" sz="2800" b="1" u="sng" dirty="0">
                <a:latin typeface="Calibri" panose="020F0502020204030204" pitchFamily="34" charset="0"/>
              </a:rPr>
              <a:t>Controlled Substances:</a:t>
            </a:r>
            <a:r>
              <a:rPr lang="en-US" sz="2800" dirty="0">
                <a:latin typeface="Calibri" panose="020F0502020204030204" pitchFamily="34" charset="0"/>
              </a:rPr>
              <a:t> Test within 32 hours</a:t>
            </a:r>
          </a:p>
          <a:p>
            <a:pPr marL="914400" lvl="1" indent="-457200" eaLnBrk="1" hangingPunct="1">
              <a:buClr>
                <a:srgbClr val="FF0000"/>
              </a:buClr>
              <a:buFont typeface="Arial" panose="020B0604020202020204" pitchFamily="34" charset="0"/>
              <a:buChar char="•"/>
              <a:defRPr/>
            </a:pPr>
            <a:r>
              <a:rPr lang="en-US" sz="2800" i="1" dirty="0">
                <a:latin typeface="Calibri" panose="020F0502020204030204" pitchFamily="34" charset="0"/>
              </a:rPr>
              <a:t>Cease attempts to test after 32 hours</a:t>
            </a:r>
          </a:p>
          <a:p>
            <a:pPr marL="342900" indent="-342900" eaLnBrk="1" hangingPunct="1">
              <a:buClr>
                <a:srgbClr val="FF0000"/>
              </a:buClr>
              <a:buFont typeface="Wingdings" panose="05000000000000000000" pitchFamily="2" charset="2"/>
              <a:buChar char="§"/>
              <a:defRPr/>
            </a:pPr>
            <a:endParaRPr lang="en-US" sz="2800" dirty="0">
              <a:latin typeface="Calibri" panose="020F0502020204030204" pitchFamily="34" charset="0"/>
            </a:endParaRPr>
          </a:p>
          <a:p>
            <a:pPr marL="342900" indent="-342900" eaLnBrk="1" hangingPunct="1">
              <a:buClr>
                <a:srgbClr val="FF0000"/>
              </a:buClr>
              <a:buFont typeface="Wingdings" panose="05000000000000000000" pitchFamily="2" charset="2"/>
              <a:buChar char="§"/>
              <a:defRPr/>
            </a:pPr>
            <a:r>
              <a:rPr lang="en-US" sz="2800" dirty="0">
                <a:latin typeface="Calibri" panose="020F0502020204030204" pitchFamily="34" charset="0"/>
              </a:rPr>
              <a:t>Prepare and maintain reasons for not promptly administering tests, if applicable</a:t>
            </a:r>
          </a:p>
        </p:txBody>
      </p:sp>
    </p:spTree>
    <p:extLst>
      <p:ext uri="{BB962C8B-B14F-4D97-AF65-F5344CB8AC3E}">
        <p14:creationId xmlns:p14="http://schemas.microsoft.com/office/powerpoint/2010/main" val="417336295"/>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04800"/>
            <a:ext cx="8040687" cy="520700"/>
          </a:xfrm>
        </p:spPr>
        <p:txBody>
          <a:bodyPr>
            <a:noAutofit/>
          </a:bodyPr>
          <a:lstStyle/>
          <a:p>
            <a:pPr algn="ctr"/>
            <a:r>
              <a:rPr lang="en-US" sz="4000" b="1" dirty="0">
                <a:solidFill>
                  <a:srgbClr val="FF0000"/>
                </a:solidFill>
                <a:effectLst>
                  <a:glow rad="38100">
                    <a:schemeClr val="bg1">
                      <a:lumMod val="50000"/>
                      <a:lumOff val="50000"/>
                      <a:alpha val="20000"/>
                    </a:schemeClr>
                  </a:glow>
                </a:effectLst>
                <a:latin typeface="Calibri" panose="020F0502020204030204" pitchFamily="34" charset="0"/>
              </a:rPr>
              <a:t>REASONABLE SUSPICION TRAINING</a:t>
            </a:r>
          </a:p>
        </p:txBody>
      </p:sp>
      <p:sp>
        <p:nvSpPr>
          <p:cNvPr id="4" name="Slide Number Placeholder 3"/>
          <p:cNvSpPr>
            <a:spLocks noGrp="1"/>
          </p:cNvSpPr>
          <p:nvPr>
            <p:ph type="sldNum" sz="quarter" idx="12"/>
          </p:nvPr>
        </p:nvSpPr>
        <p:spPr/>
        <p:txBody>
          <a:bodyPr/>
          <a:lstStyle/>
          <a:p>
            <a:pPr>
              <a:defRPr/>
            </a:pPr>
            <a:fld id="{000FA63A-6D5E-4BEA-94AC-6E59D83AD040}" type="slidenum">
              <a:rPr lang="en-US" smtClean="0"/>
              <a:pPr>
                <a:defRPr/>
              </a:pPr>
              <a:t>21</a:t>
            </a:fld>
            <a:endParaRPr lang="en-US"/>
          </a:p>
        </p:txBody>
      </p:sp>
      <p:sp>
        <p:nvSpPr>
          <p:cNvPr id="5" name="TextBox 4"/>
          <p:cNvSpPr txBox="1"/>
          <p:nvPr/>
        </p:nvSpPr>
        <p:spPr>
          <a:xfrm>
            <a:off x="532234" y="1371600"/>
            <a:ext cx="7890617" cy="5016758"/>
          </a:xfrm>
          <a:prstGeom prst="rect">
            <a:avLst/>
          </a:prstGeom>
          <a:noFill/>
        </p:spPr>
        <p:txBody>
          <a:bodyPr wrap="square" rtlCol="0">
            <a:spAutoFit/>
          </a:bodyPr>
          <a:lstStyle/>
          <a:p>
            <a:pPr eaLnBrk="1" hangingPunct="1">
              <a:buClr>
                <a:srgbClr val="FF0000"/>
              </a:buClr>
              <a:defRPr/>
            </a:pPr>
            <a:r>
              <a:rPr lang="en-US" sz="2800" dirty="0">
                <a:latin typeface="Calibri" panose="020F0502020204030204" pitchFamily="34" charset="0"/>
              </a:rPr>
              <a:t>Based on a </a:t>
            </a:r>
            <a:r>
              <a:rPr lang="en-US" sz="2800" b="1" u="sng" dirty="0">
                <a:latin typeface="Calibri" panose="020F0502020204030204" pitchFamily="34" charset="0"/>
              </a:rPr>
              <a:t>TRAINED</a:t>
            </a:r>
            <a:r>
              <a:rPr lang="en-US" sz="2800" dirty="0">
                <a:latin typeface="Calibri" panose="020F0502020204030204" pitchFamily="34" charset="0"/>
              </a:rPr>
              <a:t> supervisor’s observations of</a:t>
            </a:r>
          </a:p>
          <a:p>
            <a:pPr eaLnBrk="1" hangingPunct="1">
              <a:buClr>
                <a:srgbClr val="FF0000"/>
              </a:buClr>
              <a:defRPr/>
            </a:pPr>
            <a:endParaRPr lang="en-US" sz="1200" dirty="0">
              <a:latin typeface="Calibri" panose="020F0502020204030204" pitchFamily="34" charset="0"/>
            </a:endParaRPr>
          </a:p>
          <a:p>
            <a:pPr marL="457200" indent="-457200" eaLnBrk="1" hangingPunct="1">
              <a:buClr>
                <a:srgbClr val="FF0000"/>
              </a:buClr>
              <a:buFont typeface="Wingdings" panose="05000000000000000000" pitchFamily="2" charset="2"/>
              <a:buChar char="§"/>
              <a:defRPr/>
            </a:pPr>
            <a:r>
              <a:rPr lang="en-US" sz="2800" dirty="0">
                <a:latin typeface="Calibri" panose="020F0502020204030204" pitchFamily="34" charset="0"/>
              </a:rPr>
              <a:t>Appearance</a:t>
            </a:r>
          </a:p>
          <a:p>
            <a:pPr marL="457200" indent="-457200" eaLnBrk="1" hangingPunct="1">
              <a:buClr>
                <a:srgbClr val="FF0000"/>
              </a:buClr>
              <a:buFont typeface="Wingdings" panose="05000000000000000000" pitchFamily="2" charset="2"/>
              <a:buChar char="§"/>
              <a:defRPr/>
            </a:pPr>
            <a:r>
              <a:rPr lang="en-US" sz="2800" dirty="0">
                <a:latin typeface="Calibri" panose="020F0502020204030204" pitchFamily="34" charset="0"/>
              </a:rPr>
              <a:t>Behavior</a:t>
            </a:r>
          </a:p>
          <a:p>
            <a:pPr marL="457200" indent="-457200" eaLnBrk="1" hangingPunct="1">
              <a:buClr>
                <a:srgbClr val="FF0000"/>
              </a:buClr>
              <a:buFont typeface="Wingdings" panose="05000000000000000000" pitchFamily="2" charset="2"/>
              <a:buChar char="§"/>
              <a:defRPr/>
            </a:pPr>
            <a:r>
              <a:rPr lang="en-US" sz="2800" dirty="0">
                <a:latin typeface="Calibri" panose="020F0502020204030204" pitchFamily="34" charset="0"/>
              </a:rPr>
              <a:t>Speech </a:t>
            </a:r>
          </a:p>
          <a:p>
            <a:pPr marL="457200" indent="-457200" eaLnBrk="1" hangingPunct="1">
              <a:buClr>
                <a:srgbClr val="FF0000"/>
              </a:buClr>
              <a:buFont typeface="Wingdings" panose="05000000000000000000" pitchFamily="2" charset="2"/>
              <a:buChar char="§"/>
              <a:defRPr/>
            </a:pPr>
            <a:r>
              <a:rPr lang="en-US" sz="2800" dirty="0">
                <a:latin typeface="Calibri" panose="020F0502020204030204" pitchFamily="34" charset="0"/>
              </a:rPr>
              <a:t>Body odors</a:t>
            </a:r>
          </a:p>
          <a:p>
            <a:pPr marL="457200" indent="-457200" eaLnBrk="1" hangingPunct="1">
              <a:buClr>
                <a:srgbClr val="FF0000"/>
              </a:buClr>
              <a:buFont typeface="Wingdings" panose="05000000000000000000" pitchFamily="2" charset="2"/>
              <a:buChar char="§"/>
              <a:defRPr/>
            </a:pPr>
            <a:endParaRPr lang="en-US" sz="2800" dirty="0">
              <a:latin typeface="Calibri" panose="020F0502020204030204" pitchFamily="34" charset="0"/>
            </a:endParaRPr>
          </a:p>
          <a:p>
            <a:pPr eaLnBrk="1" hangingPunct="1">
              <a:buClr>
                <a:srgbClr val="FF0000"/>
              </a:buClr>
              <a:defRPr/>
            </a:pPr>
            <a:r>
              <a:rPr lang="en-US" sz="2800" b="1" dirty="0">
                <a:latin typeface="Calibri" panose="020F0502020204030204" pitchFamily="34" charset="0"/>
              </a:rPr>
              <a:t>Supervisor Training:</a:t>
            </a:r>
          </a:p>
          <a:p>
            <a:pPr marL="457200" indent="-457200" eaLnBrk="1" hangingPunct="1">
              <a:buClr>
                <a:srgbClr val="FF0000"/>
              </a:buClr>
              <a:buFont typeface="Wingdings" panose="05000000000000000000" pitchFamily="2" charset="2"/>
              <a:buChar char="§"/>
              <a:defRPr/>
            </a:pPr>
            <a:r>
              <a:rPr lang="en-US" sz="2800" dirty="0">
                <a:latin typeface="Calibri" panose="020F0502020204030204" pitchFamily="34" charset="0"/>
              </a:rPr>
              <a:t>60 minutes on alcohol misuse, and</a:t>
            </a:r>
          </a:p>
          <a:p>
            <a:pPr marL="457200" indent="-457200" eaLnBrk="1" hangingPunct="1">
              <a:buClr>
                <a:srgbClr val="FF0000"/>
              </a:buClr>
              <a:buFont typeface="Wingdings" panose="05000000000000000000" pitchFamily="2" charset="2"/>
              <a:buChar char="§"/>
              <a:defRPr/>
            </a:pPr>
            <a:r>
              <a:rPr lang="en-US" sz="2800" dirty="0">
                <a:latin typeface="Calibri" panose="020F0502020204030204" pitchFamily="34" charset="0"/>
              </a:rPr>
              <a:t>60 minutes on controlled substance use</a:t>
            </a:r>
          </a:p>
          <a:p>
            <a:pPr marL="457200" indent="-457200" eaLnBrk="1" hangingPunct="1">
              <a:buClr>
                <a:srgbClr val="FF0000"/>
              </a:buClr>
              <a:buFont typeface="Wingdings" panose="05000000000000000000" pitchFamily="2" charset="2"/>
              <a:buChar char="§"/>
              <a:defRPr/>
            </a:pPr>
            <a:endParaRPr lang="en-US" sz="1200" dirty="0">
              <a:latin typeface="Calibri" panose="020F0502020204030204" pitchFamily="34" charset="0"/>
            </a:endParaRPr>
          </a:p>
          <a:p>
            <a:pPr algn="ctr" eaLnBrk="1" hangingPunct="1">
              <a:buClr>
                <a:srgbClr val="FF0000"/>
              </a:buClr>
              <a:defRPr/>
            </a:pPr>
            <a:endParaRPr lang="en-US" sz="2000" dirty="0">
              <a:latin typeface="Calibri" panose="020F0502020204030204" pitchFamily="34" charset="0"/>
            </a:endParaRPr>
          </a:p>
          <a:p>
            <a:pPr algn="ctr" eaLnBrk="1" hangingPunct="1">
              <a:buClr>
                <a:srgbClr val="FF0000"/>
              </a:buClr>
              <a:defRPr/>
            </a:pPr>
            <a:r>
              <a:rPr lang="en-US" sz="2400" i="1" dirty="0">
                <a:solidFill>
                  <a:srgbClr val="FF0000"/>
                </a:solidFill>
                <a:latin typeface="Calibri" panose="020F0502020204030204" pitchFamily="34" charset="0"/>
              </a:rPr>
              <a:t>*Not applicable to owner-operators in non-supervisory roles.</a:t>
            </a:r>
          </a:p>
        </p:txBody>
      </p:sp>
      <p:pic>
        <p:nvPicPr>
          <p:cNvPr id="6" name="Picture 5">
            <a:extLst>
              <a:ext uri="{FF2B5EF4-FFF2-40B4-BE49-F238E27FC236}">
                <a16:creationId xmlns:a16="http://schemas.microsoft.com/office/drawing/2014/main" id="{370CEF80-F7D1-4F38-98F2-4A4B927966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9963" y="1905000"/>
            <a:ext cx="4052888" cy="2551818"/>
          </a:xfrm>
          <a:prstGeom prst="rect">
            <a:avLst/>
          </a:prstGeom>
          <a:effectLst>
            <a:softEdge rad="31750"/>
          </a:effectLst>
        </p:spPr>
      </p:pic>
    </p:spTree>
    <p:extLst>
      <p:ext uri="{BB962C8B-B14F-4D97-AF65-F5344CB8AC3E}">
        <p14:creationId xmlns:p14="http://schemas.microsoft.com/office/powerpoint/2010/main" val="1069027347"/>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FF962E5-C4F0-4B80-9D72-B052152B4F5B}" type="slidenum">
              <a:rPr lang="en-US" smtClean="0"/>
              <a:pPr>
                <a:defRPr/>
              </a:pPr>
              <a:t>22</a:t>
            </a:fld>
            <a:endParaRPr lang="en-US"/>
          </a:p>
        </p:txBody>
      </p:sp>
      <p:sp>
        <p:nvSpPr>
          <p:cNvPr id="5" name="TextBox 4"/>
          <p:cNvSpPr txBox="1"/>
          <p:nvPr/>
        </p:nvSpPr>
        <p:spPr>
          <a:xfrm>
            <a:off x="0" y="47767"/>
            <a:ext cx="8763000" cy="6986528"/>
          </a:xfrm>
          <a:prstGeom prst="rect">
            <a:avLst/>
          </a:prstGeom>
          <a:noFill/>
        </p:spPr>
        <p:txBody>
          <a:bodyPr wrap="square" rtlCol="0">
            <a:spAutoFit/>
          </a:bodyPr>
          <a:lstStyle/>
          <a:p>
            <a:pPr algn="ctr"/>
            <a:r>
              <a:rPr lang="en-US" sz="3200" b="1" dirty="0">
                <a:solidFill>
                  <a:srgbClr val="FF0000"/>
                </a:solidFill>
                <a:latin typeface="Calibri" panose="020F0502020204030204" pitchFamily="34" charset="0"/>
              </a:rPr>
              <a:t>PART 382 .401– RETENTION OF DRUG AND ALCOHOL PROGRAM RECORDS:</a:t>
            </a:r>
          </a:p>
          <a:p>
            <a:endParaRPr lang="en-US" b="1" dirty="0">
              <a:latin typeface="Calibri" panose="020F0502020204030204" pitchFamily="34" charset="0"/>
            </a:endParaRPr>
          </a:p>
          <a:p>
            <a:r>
              <a:rPr lang="en-US" sz="2800" b="1" dirty="0">
                <a:latin typeface="Calibri" panose="020F0502020204030204" pitchFamily="34" charset="0"/>
              </a:rPr>
              <a:t>Five Years</a:t>
            </a:r>
            <a:r>
              <a:rPr lang="en-US" sz="2800" dirty="0">
                <a:latin typeface="Calibri" panose="020F0502020204030204" pitchFamily="34" charset="0"/>
              </a:rPr>
              <a:t>:</a:t>
            </a:r>
          </a:p>
          <a:p>
            <a:pPr marL="285750" indent="-285750">
              <a:buClr>
                <a:srgbClr val="FF0000"/>
              </a:buClr>
              <a:buFont typeface="Arial" panose="020B0604020202020204" pitchFamily="34" charset="0"/>
              <a:buChar char="•"/>
            </a:pPr>
            <a:r>
              <a:rPr lang="en-US" sz="1600" dirty="0">
                <a:latin typeface="Calibri" panose="020F0502020204030204" pitchFamily="34" charset="0"/>
              </a:rPr>
              <a:t>Alcohol test results showing a concentration .02 or higher</a:t>
            </a:r>
          </a:p>
          <a:p>
            <a:pPr marL="285750" lvl="0" indent="-285750">
              <a:buClr>
                <a:srgbClr val="FF0000"/>
              </a:buClr>
              <a:buFont typeface="Arial" panose="020B0604020202020204" pitchFamily="34" charset="0"/>
              <a:buChar char="•"/>
            </a:pPr>
            <a:r>
              <a:rPr lang="en-US" sz="1600" u="sng" dirty="0">
                <a:latin typeface="Calibri" panose="020F0502020204030204" pitchFamily="34" charset="0"/>
              </a:rPr>
              <a:t>Verified positive</a:t>
            </a:r>
            <a:r>
              <a:rPr lang="en-US" sz="1600" dirty="0">
                <a:latin typeface="Calibri" panose="020F0502020204030204" pitchFamily="34" charset="0"/>
              </a:rPr>
              <a:t> results of drug tests</a:t>
            </a:r>
          </a:p>
          <a:p>
            <a:pPr marL="285750" lvl="0" indent="-285750">
              <a:buClr>
                <a:srgbClr val="FF0000"/>
              </a:buClr>
              <a:buFont typeface="Arial" panose="020B0604020202020204" pitchFamily="34" charset="0"/>
              <a:buChar char="•"/>
            </a:pPr>
            <a:r>
              <a:rPr lang="en-US" sz="1600" dirty="0">
                <a:latin typeface="Calibri" panose="020F0502020204030204" pitchFamily="34" charset="0"/>
              </a:rPr>
              <a:t>Refusals to take drug or alcohol test (must be provided to future employers)</a:t>
            </a:r>
          </a:p>
          <a:p>
            <a:pPr marL="285750" lvl="0" indent="-285750">
              <a:buClr>
                <a:srgbClr val="FF0000"/>
              </a:buClr>
              <a:buFont typeface="Arial" panose="020B0604020202020204" pitchFamily="34" charset="0"/>
              <a:buChar char="•"/>
            </a:pPr>
            <a:r>
              <a:rPr lang="en-US" sz="1600" dirty="0">
                <a:latin typeface="Calibri" panose="020F0502020204030204" pitchFamily="34" charset="0"/>
              </a:rPr>
              <a:t>Driver evaluation and referrals</a:t>
            </a:r>
          </a:p>
          <a:p>
            <a:pPr marL="285750" lvl="0" indent="-285750">
              <a:buClr>
                <a:srgbClr val="FF0000"/>
              </a:buClr>
              <a:buFont typeface="Arial" panose="020B0604020202020204" pitchFamily="34" charset="0"/>
              <a:buChar char="•"/>
            </a:pPr>
            <a:r>
              <a:rPr lang="en-US" sz="1600" dirty="0">
                <a:latin typeface="Calibri" panose="020F0502020204030204" pitchFamily="34" charset="0"/>
              </a:rPr>
              <a:t>Records related to the administration of the program</a:t>
            </a:r>
          </a:p>
          <a:p>
            <a:pPr marL="285750" lvl="0" indent="-285750">
              <a:buClr>
                <a:srgbClr val="FF0000"/>
              </a:buClr>
              <a:buFont typeface="Arial" panose="020B0604020202020204" pitchFamily="34" charset="0"/>
              <a:buChar char="•"/>
            </a:pPr>
            <a:r>
              <a:rPr lang="en-US" sz="1600" dirty="0">
                <a:latin typeface="Calibri" panose="020F0502020204030204" pitchFamily="34" charset="0"/>
              </a:rPr>
              <a:t>Copy of each calendar year summary </a:t>
            </a:r>
          </a:p>
          <a:p>
            <a:pPr marL="285750" lvl="0" indent="-285750">
              <a:buClr>
                <a:srgbClr val="FF0000"/>
              </a:buClr>
              <a:buFont typeface="Arial" panose="020B0604020202020204" pitchFamily="34" charset="0"/>
              <a:buChar char="•"/>
            </a:pPr>
            <a:r>
              <a:rPr lang="en-US" sz="1600" dirty="0">
                <a:latin typeface="Calibri" panose="020F0502020204030204" pitchFamily="34" charset="0"/>
              </a:rPr>
              <a:t>A service agent (e.g., Consortia/Third </a:t>
            </a:r>
            <a:r>
              <a:rPr lang="en-US" sz="1600">
                <a:latin typeface="Calibri" panose="020F0502020204030204" pitchFamily="34" charset="0"/>
              </a:rPr>
              <a:t>party administrator) </a:t>
            </a:r>
            <a:r>
              <a:rPr lang="en-US" sz="1600" dirty="0">
                <a:latin typeface="Calibri" panose="020F0502020204030204" pitchFamily="34" charset="0"/>
              </a:rPr>
              <a:t>may prepare the MIS report on behalf of an employer. However, a company official must sign/certify the accuracy and completeness of the MIS report, no matter who prepares it.</a:t>
            </a:r>
          </a:p>
          <a:p>
            <a:r>
              <a:rPr lang="en-US" dirty="0">
                <a:latin typeface="Calibri" panose="020F0502020204030204" pitchFamily="34" charset="0"/>
              </a:rPr>
              <a:t> </a:t>
            </a:r>
          </a:p>
          <a:p>
            <a:r>
              <a:rPr lang="en-US" sz="2800" b="1" dirty="0">
                <a:latin typeface="Calibri" panose="020F0502020204030204" pitchFamily="34" charset="0"/>
              </a:rPr>
              <a:t>Two Years </a:t>
            </a:r>
            <a:endParaRPr lang="en-US" sz="2800" dirty="0">
              <a:latin typeface="Calibri" panose="020F0502020204030204" pitchFamily="34" charset="0"/>
            </a:endParaRPr>
          </a:p>
          <a:p>
            <a:r>
              <a:rPr lang="en-US" sz="1600" dirty="0">
                <a:latin typeface="Calibri" panose="020F0502020204030204" pitchFamily="34" charset="0"/>
              </a:rPr>
              <a:t>Records related to the alcohol and controlled substances collection process (except calibration of evidential breath testing devices) including: </a:t>
            </a:r>
          </a:p>
          <a:p>
            <a:endParaRPr lang="en-US" sz="1600" dirty="0">
              <a:latin typeface="Calibri" panose="020F0502020204030204" pitchFamily="34" charset="0"/>
            </a:endParaRPr>
          </a:p>
          <a:p>
            <a:pPr marL="285750" indent="-285750">
              <a:buClr>
                <a:srgbClr val="FF0000"/>
              </a:buClr>
              <a:buFont typeface="Arial" panose="020B0604020202020204" pitchFamily="34" charset="0"/>
              <a:buChar char="•"/>
            </a:pPr>
            <a:r>
              <a:rPr lang="en-US" sz="1600" dirty="0">
                <a:latin typeface="Calibri" panose="020F0502020204030204" pitchFamily="34" charset="0"/>
              </a:rPr>
              <a:t>Random selection process records; </a:t>
            </a:r>
          </a:p>
          <a:p>
            <a:pPr marL="285750" indent="-285750">
              <a:buClr>
                <a:srgbClr val="FF0000"/>
              </a:buClr>
              <a:buFont typeface="Arial" panose="020B0604020202020204" pitchFamily="34" charset="0"/>
              <a:buChar char="•"/>
            </a:pPr>
            <a:r>
              <a:rPr lang="en-US" sz="1600" dirty="0">
                <a:latin typeface="Calibri" panose="020F0502020204030204" pitchFamily="34" charset="0"/>
              </a:rPr>
              <a:t>Reasonable suspicion testing documentation; </a:t>
            </a:r>
          </a:p>
          <a:p>
            <a:pPr marL="285750" indent="-285750">
              <a:buClr>
                <a:srgbClr val="FF0000"/>
              </a:buClr>
              <a:buFont typeface="Arial" panose="020B0604020202020204" pitchFamily="34" charset="0"/>
              <a:buChar char="•"/>
            </a:pPr>
            <a:r>
              <a:rPr lang="en-US" sz="1600" dirty="0">
                <a:latin typeface="Calibri" panose="020F0502020204030204" pitchFamily="34" charset="0"/>
              </a:rPr>
              <a:t>Post accident testing documentation; and </a:t>
            </a:r>
          </a:p>
          <a:p>
            <a:pPr marL="285750" indent="-285750">
              <a:buClr>
                <a:srgbClr val="FF0000"/>
              </a:buClr>
              <a:buFont typeface="Arial" panose="020B0604020202020204" pitchFamily="34" charset="0"/>
              <a:buChar char="•"/>
            </a:pPr>
            <a:r>
              <a:rPr lang="en-US" sz="1600" dirty="0">
                <a:latin typeface="Calibri" panose="020F0502020204030204" pitchFamily="34" charset="0"/>
              </a:rPr>
              <a:t>Medical explanation for a driver’s inability to provide adequate sample.</a:t>
            </a:r>
          </a:p>
          <a:p>
            <a:endParaRPr lang="en-US" b="1" dirty="0">
              <a:latin typeface="Calibri" panose="020F0502020204030204" pitchFamily="34" charset="0"/>
            </a:endParaRPr>
          </a:p>
          <a:p>
            <a:endParaRPr lang="en-US" dirty="0"/>
          </a:p>
        </p:txBody>
      </p:sp>
    </p:spTree>
    <p:extLst>
      <p:ext uri="{BB962C8B-B14F-4D97-AF65-F5344CB8AC3E}">
        <p14:creationId xmlns:p14="http://schemas.microsoft.com/office/powerpoint/2010/main" val="263716189"/>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FF962E5-C4F0-4B80-9D72-B052152B4F5B}" type="slidenum">
              <a:rPr lang="en-US" smtClean="0"/>
              <a:pPr>
                <a:defRPr/>
              </a:pPr>
              <a:t>23</a:t>
            </a:fld>
            <a:endParaRPr lang="en-US"/>
          </a:p>
        </p:txBody>
      </p:sp>
      <p:sp>
        <p:nvSpPr>
          <p:cNvPr id="5" name="TextBox 4"/>
          <p:cNvSpPr txBox="1"/>
          <p:nvPr/>
        </p:nvSpPr>
        <p:spPr>
          <a:xfrm>
            <a:off x="0" y="47767"/>
            <a:ext cx="8763000" cy="5693866"/>
          </a:xfrm>
          <a:prstGeom prst="rect">
            <a:avLst/>
          </a:prstGeom>
          <a:noFill/>
        </p:spPr>
        <p:txBody>
          <a:bodyPr wrap="square" rtlCol="0">
            <a:spAutoFit/>
          </a:bodyPr>
          <a:lstStyle/>
          <a:p>
            <a:pPr algn="ctr"/>
            <a:r>
              <a:rPr lang="en-US" sz="3200" b="1" dirty="0">
                <a:solidFill>
                  <a:srgbClr val="FF0000"/>
                </a:solidFill>
                <a:latin typeface="Calibri" panose="020F0502020204030204" pitchFamily="34" charset="0"/>
              </a:rPr>
              <a:t>PART 382 .401– RETENTION OF DRUG AND ALCOHOL PROGRAM RECORDS:</a:t>
            </a:r>
          </a:p>
          <a:p>
            <a:endParaRPr lang="en-US" b="1" dirty="0"/>
          </a:p>
          <a:p>
            <a:endParaRPr lang="en-US" sz="2800" b="1" dirty="0"/>
          </a:p>
          <a:p>
            <a:r>
              <a:rPr lang="en-US" sz="2800" b="1" dirty="0">
                <a:latin typeface="Calibri" panose="020F0502020204030204" pitchFamily="34" charset="0"/>
              </a:rPr>
              <a:t>One Year </a:t>
            </a:r>
            <a:endParaRPr lang="en-US" sz="2800" dirty="0">
              <a:latin typeface="Calibri" panose="020F0502020204030204" pitchFamily="34" charset="0"/>
            </a:endParaRPr>
          </a:p>
          <a:p>
            <a:pPr marL="285750" indent="-285750">
              <a:buClr>
                <a:srgbClr val="FF0000"/>
              </a:buClr>
              <a:buFont typeface="Arial" panose="020B0604020202020204" pitchFamily="34" charset="0"/>
              <a:buChar char="•"/>
            </a:pPr>
            <a:r>
              <a:rPr lang="en-US" dirty="0">
                <a:latin typeface="Calibri" panose="020F0502020204030204" pitchFamily="34" charset="0"/>
              </a:rPr>
              <a:t>Records of negative and cancelled substances test results; and </a:t>
            </a:r>
          </a:p>
          <a:p>
            <a:pPr marL="285750" indent="-285750">
              <a:buClr>
                <a:srgbClr val="FF0000"/>
              </a:buClr>
              <a:buFont typeface="Arial" panose="020B0604020202020204" pitchFamily="34" charset="0"/>
              <a:buChar char="•"/>
            </a:pPr>
            <a:r>
              <a:rPr lang="en-US" dirty="0">
                <a:latin typeface="Calibri" panose="020F0502020204030204" pitchFamily="34" charset="0"/>
              </a:rPr>
              <a:t>Alcohol test results with a concentration of less than 0.02.</a:t>
            </a:r>
          </a:p>
          <a:p>
            <a:r>
              <a:rPr lang="en-US" dirty="0">
                <a:latin typeface="Calibri" panose="020F0502020204030204" pitchFamily="34" charset="0"/>
              </a:rPr>
              <a:t> </a:t>
            </a:r>
          </a:p>
          <a:p>
            <a:r>
              <a:rPr lang="en-US" sz="2800" b="1" dirty="0">
                <a:latin typeface="Calibri" panose="020F0502020204030204" pitchFamily="34" charset="0"/>
              </a:rPr>
              <a:t>Indefinite Period </a:t>
            </a:r>
            <a:endParaRPr lang="en-US" sz="2800" dirty="0">
              <a:latin typeface="Calibri" panose="020F0502020204030204" pitchFamily="34" charset="0"/>
            </a:endParaRPr>
          </a:p>
          <a:p>
            <a:r>
              <a:rPr lang="en-US" dirty="0">
                <a:latin typeface="Calibri" panose="020F0502020204030204" pitchFamily="34" charset="0"/>
              </a:rPr>
              <a:t>Records must be maintained by the employer while the individual performs the functions which require the training and for </a:t>
            </a:r>
            <a:r>
              <a:rPr lang="en-US" b="1" u="sng" dirty="0">
                <a:latin typeface="Calibri" panose="020F0502020204030204" pitchFamily="34" charset="0"/>
              </a:rPr>
              <a:t>two years</a:t>
            </a:r>
            <a:r>
              <a:rPr lang="en-US" b="1" dirty="0">
                <a:latin typeface="Calibri" panose="020F0502020204030204" pitchFamily="34" charset="0"/>
              </a:rPr>
              <a:t> </a:t>
            </a:r>
            <a:r>
              <a:rPr lang="en-US" dirty="0">
                <a:latin typeface="Calibri" panose="020F0502020204030204" pitchFamily="34" charset="0"/>
              </a:rPr>
              <a:t>after ceasing to perform those functions.</a:t>
            </a:r>
          </a:p>
          <a:p>
            <a:endParaRPr lang="en-US" dirty="0">
              <a:latin typeface="Calibri" panose="020F0502020204030204" pitchFamily="34" charset="0"/>
            </a:endParaRPr>
          </a:p>
          <a:p>
            <a:pPr marL="285750" indent="-285750">
              <a:buClr>
                <a:srgbClr val="FF0000"/>
              </a:buClr>
              <a:buFont typeface="Arial" panose="020B0604020202020204" pitchFamily="34" charset="0"/>
              <a:buChar char="•"/>
            </a:pPr>
            <a:r>
              <a:rPr lang="en-US" dirty="0">
                <a:latin typeface="Calibri" panose="020F0502020204030204" pitchFamily="34" charset="0"/>
              </a:rPr>
              <a:t>All records related to the training and education of drivers, supervisors, breath alcohol technicians, and screening technicians; </a:t>
            </a:r>
          </a:p>
          <a:p>
            <a:pPr marL="285750" indent="-285750">
              <a:buClr>
                <a:srgbClr val="FF0000"/>
              </a:buClr>
              <a:buFont typeface="Arial" panose="020B0604020202020204" pitchFamily="34" charset="0"/>
              <a:buChar char="•"/>
            </a:pPr>
            <a:r>
              <a:rPr lang="en-US" dirty="0">
                <a:latin typeface="Calibri" panose="020F0502020204030204" pitchFamily="34" charset="0"/>
              </a:rPr>
              <a:t>Employer’s testing policy; and </a:t>
            </a:r>
          </a:p>
          <a:p>
            <a:pPr marL="285750" indent="-285750">
              <a:buClr>
                <a:srgbClr val="FF0000"/>
              </a:buClr>
              <a:buFont typeface="Arial" panose="020B0604020202020204" pitchFamily="34" charset="0"/>
              <a:buChar char="•"/>
            </a:pPr>
            <a:r>
              <a:rPr lang="en-US" dirty="0">
                <a:latin typeface="Calibri" panose="020F0502020204030204" pitchFamily="34" charset="0"/>
              </a:rPr>
              <a:t>Driver’s signed receipt for educational materials and policy received.</a:t>
            </a:r>
          </a:p>
          <a:p>
            <a:endParaRPr lang="en-US" dirty="0"/>
          </a:p>
        </p:txBody>
      </p:sp>
    </p:spTree>
    <p:extLst>
      <p:ext uri="{BB962C8B-B14F-4D97-AF65-F5344CB8AC3E}">
        <p14:creationId xmlns:p14="http://schemas.microsoft.com/office/powerpoint/2010/main" val="2497508845"/>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FF962E5-C4F0-4B80-9D72-B052152B4F5B}" type="slidenum">
              <a:rPr lang="en-US" smtClean="0"/>
              <a:pPr>
                <a:defRPr/>
              </a:pPr>
              <a:t>24</a:t>
            </a:fld>
            <a:endParaRPr lang="en-US"/>
          </a:p>
        </p:txBody>
      </p:sp>
      <p:sp>
        <p:nvSpPr>
          <p:cNvPr id="5" name="TextBox 4"/>
          <p:cNvSpPr txBox="1"/>
          <p:nvPr/>
        </p:nvSpPr>
        <p:spPr>
          <a:xfrm>
            <a:off x="0" y="47767"/>
            <a:ext cx="8763000" cy="5139869"/>
          </a:xfrm>
          <a:prstGeom prst="rect">
            <a:avLst/>
          </a:prstGeom>
          <a:noFill/>
        </p:spPr>
        <p:txBody>
          <a:bodyPr wrap="square" rtlCol="0">
            <a:spAutoFit/>
          </a:bodyPr>
          <a:lstStyle/>
          <a:p>
            <a:pPr algn="ctr"/>
            <a:r>
              <a:rPr lang="en-US" sz="4000" b="1" dirty="0">
                <a:solidFill>
                  <a:srgbClr val="FF0000"/>
                </a:solidFill>
                <a:latin typeface="Calibri" panose="020F0502020204030204" pitchFamily="34" charset="0"/>
              </a:rPr>
              <a:t>PROHIBITED CONDUCT</a:t>
            </a:r>
          </a:p>
          <a:p>
            <a:endParaRPr lang="en-US" b="1" dirty="0"/>
          </a:p>
          <a:p>
            <a:endParaRPr lang="en-US" sz="2800" b="1" dirty="0"/>
          </a:p>
          <a:p>
            <a:pPr marL="285750" indent="-285750">
              <a:buClr>
                <a:srgbClr val="FF0000"/>
              </a:buClr>
              <a:buFont typeface="Wingdings" panose="05000000000000000000" pitchFamily="2" charset="2"/>
              <a:buChar char="§"/>
            </a:pPr>
            <a:r>
              <a:rPr lang="en-US" sz="2800" dirty="0">
                <a:latin typeface="Calibri" panose="020F0502020204030204" pitchFamily="34" charset="0"/>
              </a:rPr>
              <a:t>Drivers shall not perform safety-sensitive functions within 4 hours after using alcohol.</a:t>
            </a:r>
          </a:p>
          <a:p>
            <a:pPr marL="285750" indent="-285750">
              <a:buClr>
                <a:srgbClr val="FF0000"/>
              </a:buClr>
              <a:buFont typeface="Wingdings" panose="05000000000000000000" pitchFamily="2" charset="2"/>
              <a:buChar char="§"/>
            </a:pPr>
            <a:endParaRPr lang="en-US" sz="2800" dirty="0">
              <a:latin typeface="Calibri" panose="020F0502020204030204" pitchFamily="34" charset="0"/>
            </a:endParaRPr>
          </a:p>
          <a:p>
            <a:pPr marL="285750" indent="-285750">
              <a:buClr>
                <a:srgbClr val="FF0000"/>
              </a:buClr>
              <a:buFont typeface="Wingdings" panose="05000000000000000000" pitchFamily="2" charset="2"/>
              <a:buChar char="§"/>
            </a:pPr>
            <a:r>
              <a:rPr lang="en-US" sz="2800" dirty="0">
                <a:latin typeface="Calibri" panose="020F0502020204030204" pitchFamily="34" charset="0"/>
              </a:rPr>
              <a:t>Drivers shall not possess alcohol in a vehicle at any time unless it is part of the load.</a:t>
            </a:r>
          </a:p>
          <a:p>
            <a:pPr marL="285750" indent="-285750">
              <a:buClr>
                <a:srgbClr val="FF0000"/>
              </a:buClr>
              <a:buFont typeface="Wingdings" panose="05000000000000000000" pitchFamily="2" charset="2"/>
              <a:buChar char="§"/>
            </a:pPr>
            <a:endParaRPr lang="en-US" sz="2800" dirty="0">
              <a:latin typeface="Calibri" panose="020F0502020204030204" pitchFamily="34" charset="0"/>
            </a:endParaRPr>
          </a:p>
          <a:p>
            <a:pPr marL="285750" indent="-285750">
              <a:buClr>
                <a:srgbClr val="FF0000"/>
              </a:buClr>
              <a:buFont typeface="Wingdings" panose="05000000000000000000" pitchFamily="2" charset="2"/>
              <a:buChar char="§"/>
            </a:pPr>
            <a:r>
              <a:rPr lang="en-US" sz="2800" dirty="0">
                <a:latin typeface="Calibri" panose="020F0502020204030204" pitchFamily="34" charset="0"/>
              </a:rPr>
              <a:t>Drivers who use controlled substances shall not perform safety-sensitive functions.</a:t>
            </a:r>
          </a:p>
          <a:p>
            <a:pPr>
              <a:buClr>
                <a:srgbClr val="FF0000"/>
              </a:buClr>
            </a:pPr>
            <a:endParaRPr lang="en-US" dirty="0"/>
          </a:p>
        </p:txBody>
      </p:sp>
      <p:pic>
        <p:nvPicPr>
          <p:cNvPr id="8" name="Picture 7">
            <a:extLst>
              <a:ext uri="{FF2B5EF4-FFF2-40B4-BE49-F238E27FC236}">
                <a16:creationId xmlns:a16="http://schemas.microsoft.com/office/drawing/2014/main" id="{304632AA-555D-466B-BDB4-B09126ABC8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4518650"/>
            <a:ext cx="1434566" cy="2024735"/>
          </a:xfrm>
          <a:prstGeom prst="rect">
            <a:avLst/>
          </a:prstGeom>
          <a:effectLst>
            <a:softEdge rad="31750"/>
          </a:effectLst>
        </p:spPr>
      </p:pic>
    </p:spTree>
    <p:extLst>
      <p:ext uri="{BB962C8B-B14F-4D97-AF65-F5344CB8AC3E}">
        <p14:creationId xmlns:p14="http://schemas.microsoft.com/office/powerpoint/2010/main" val="12822363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FF962E5-C4F0-4B80-9D72-B052152B4F5B}" type="slidenum">
              <a:rPr lang="en-US" smtClean="0"/>
              <a:pPr>
                <a:defRPr/>
              </a:pPr>
              <a:t>25</a:t>
            </a:fld>
            <a:endParaRPr lang="en-US"/>
          </a:p>
        </p:txBody>
      </p:sp>
      <p:sp>
        <p:nvSpPr>
          <p:cNvPr id="5" name="TextBox 4"/>
          <p:cNvSpPr txBox="1"/>
          <p:nvPr/>
        </p:nvSpPr>
        <p:spPr>
          <a:xfrm>
            <a:off x="0" y="47767"/>
            <a:ext cx="8763000" cy="6494085"/>
          </a:xfrm>
          <a:prstGeom prst="rect">
            <a:avLst/>
          </a:prstGeom>
          <a:noFill/>
        </p:spPr>
        <p:txBody>
          <a:bodyPr wrap="square" rtlCol="0">
            <a:spAutoFit/>
          </a:bodyPr>
          <a:lstStyle/>
          <a:p>
            <a:pPr algn="ctr"/>
            <a:r>
              <a:rPr lang="en-US" sz="4000" b="1" dirty="0">
                <a:solidFill>
                  <a:srgbClr val="FF0000"/>
                </a:solidFill>
                <a:latin typeface="Calibri" panose="020F0502020204030204" pitchFamily="34" charset="0"/>
              </a:rPr>
              <a:t>POSITIVE DRIVER? -- WHAT NEXT?</a:t>
            </a:r>
          </a:p>
          <a:p>
            <a:endParaRPr lang="en-US" b="1" dirty="0"/>
          </a:p>
          <a:p>
            <a:endParaRPr lang="en-US" sz="2800" b="1" dirty="0"/>
          </a:p>
          <a:p>
            <a:pPr marL="285750" indent="-285750">
              <a:buClr>
                <a:srgbClr val="FF0000"/>
              </a:buClr>
              <a:buFont typeface="Wingdings" panose="05000000000000000000" pitchFamily="2" charset="2"/>
              <a:buChar char="§"/>
            </a:pPr>
            <a:r>
              <a:rPr lang="en-US" sz="2400" dirty="0">
                <a:latin typeface="Calibri" panose="020F0502020204030204" pitchFamily="34" charset="0"/>
              </a:rPr>
              <a:t>Driver must be removed from all safety-sensitive functions immediately</a:t>
            </a:r>
          </a:p>
          <a:p>
            <a:pPr marL="285750" indent="-285750">
              <a:buClr>
                <a:srgbClr val="FF0000"/>
              </a:buClr>
              <a:buFont typeface="Wingdings" panose="05000000000000000000" pitchFamily="2" charset="2"/>
              <a:buChar char="§"/>
            </a:pPr>
            <a:endParaRPr lang="en-US" sz="2400" dirty="0">
              <a:latin typeface="Calibri" panose="020F0502020204030204" pitchFamily="34" charset="0"/>
            </a:endParaRPr>
          </a:p>
          <a:p>
            <a:pPr marL="285750" indent="-285750">
              <a:buClr>
                <a:srgbClr val="FF0000"/>
              </a:buClr>
              <a:buFont typeface="Wingdings" panose="05000000000000000000" pitchFamily="2" charset="2"/>
              <a:buChar char="§"/>
            </a:pPr>
            <a:r>
              <a:rPr lang="en-US" sz="2400" dirty="0">
                <a:latin typeface="Calibri" panose="020F0502020204030204" pitchFamily="34" charset="0"/>
              </a:rPr>
              <a:t>Has to have a face-to-face evaluation by a Substance Abuse Professional (SAP)</a:t>
            </a:r>
          </a:p>
          <a:p>
            <a:pPr marL="285750" indent="-285750">
              <a:buClr>
                <a:srgbClr val="FF0000"/>
              </a:buClr>
              <a:buFont typeface="Wingdings" panose="05000000000000000000" pitchFamily="2" charset="2"/>
              <a:buChar char="§"/>
            </a:pPr>
            <a:endParaRPr lang="en-US" sz="2400" dirty="0">
              <a:latin typeface="Calibri" panose="020F0502020204030204" pitchFamily="34" charset="0"/>
            </a:endParaRPr>
          </a:p>
          <a:p>
            <a:pPr marL="285750" indent="-285750">
              <a:buClr>
                <a:srgbClr val="FF0000"/>
              </a:buClr>
              <a:buFont typeface="Wingdings" panose="05000000000000000000" pitchFamily="2" charset="2"/>
              <a:buChar char="§"/>
            </a:pPr>
            <a:r>
              <a:rPr lang="en-US" sz="2400" dirty="0">
                <a:latin typeface="Calibri" panose="020F0502020204030204" pitchFamily="34" charset="0"/>
              </a:rPr>
              <a:t>Must have a “Return-to-Duty” test (observed)</a:t>
            </a:r>
          </a:p>
          <a:p>
            <a:pPr marL="285750" indent="-285750">
              <a:buClr>
                <a:srgbClr val="FF0000"/>
              </a:buClr>
              <a:buFont typeface="Wingdings" panose="05000000000000000000" pitchFamily="2" charset="2"/>
              <a:buChar char="§"/>
            </a:pPr>
            <a:endParaRPr lang="en-US" sz="2400" dirty="0">
              <a:latin typeface="Calibri" panose="020F0502020204030204" pitchFamily="34" charset="0"/>
            </a:endParaRPr>
          </a:p>
          <a:p>
            <a:pPr marL="285750" indent="-285750">
              <a:buClr>
                <a:srgbClr val="FF0000"/>
              </a:buClr>
              <a:buFont typeface="Wingdings" panose="05000000000000000000" pitchFamily="2" charset="2"/>
              <a:buChar char="§"/>
            </a:pPr>
            <a:r>
              <a:rPr lang="en-US" sz="2400" dirty="0">
                <a:latin typeface="Calibri" panose="020F0502020204030204" pitchFamily="34" charset="0"/>
              </a:rPr>
              <a:t>Must have a minimum of 6 unannounced “Follow-Up” tests within 12 months</a:t>
            </a:r>
          </a:p>
          <a:p>
            <a:pPr marL="285750" indent="-285750">
              <a:buClr>
                <a:srgbClr val="FF0000"/>
              </a:buClr>
              <a:buFont typeface="Wingdings" panose="05000000000000000000" pitchFamily="2" charset="2"/>
              <a:buChar char="§"/>
            </a:pPr>
            <a:endParaRPr lang="en-US" sz="2400" dirty="0">
              <a:latin typeface="Calibri" panose="020F0502020204030204" pitchFamily="34" charset="0"/>
            </a:endParaRPr>
          </a:p>
          <a:p>
            <a:pPr algn="ctr">
              <a:buClr>
                <a:srgbClr val="FF0000"/>
              </a:buClr>
            </a:pPr>
            <a:r>
              <a:rPr lang="en-US" sz="2400" i="1" dirty="0">
                <a:solidFill>
                  <a:srgbClr val="FF0000"/>
                </a:solidFill>
                <a:latin typeface="Calibri" panose="020F0502020204030204" pitchFamily="34" charset="0"/>
              </a:rPr>
              <a:t>*You do not have a retain a positive driver, however, you must refer the driver to a SAP and maintain positive test records for 5 years.</a:t>
            </a:r>
          </a:p>
          <a:p>
            <a:pPr>
              <a:buClr>
                <a:srgbClr val="FF0000"/>
              </a:buClr>
            </a:pPr>
            <a:endParaRPr lang="en-US" dirty="0"/>
          </a:p>
        </p:txBody>
      </p:sp>
    </p:spTree>
    <p:extLst>
      <p:ext uri="{BB962C8B-B14F-4D97-AF65-F5344CB8AC3E}">
        <p14:creationId xmlns:p14="http://schemas.microsoft.com/office/powerpoint/2010/main" val="1360448410"/>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FF962E5-C4F0-4B80-9D72-B052152B4F5B}" type="slidenum">
              <a:rPr lang="en-US" smtClean="0"/>
              <a:pPr>
                <a:defRPr/>
              </a:pPr>
              <a:t>26</a:t>
            </a:fld>
            <a:endParaRPr lang="en-US"/>
          </a:p>
        </p:txBody>
      </p:sp>
      <p:sp>
        <p:nvSpPr>
          <p:cNvPr id="5" name="TextBox 4"/>
          <p:cNvSpPr txBox="1"/>
          <p:nvPr/>
        </p:nvSpPr>
        <p:spPr>
          <a:xfrm>
            <a:off x="0" y="47767"/>
            <a:ext cx="8763000" cy="3908762"/>
          </a:xfrm>
          <a:prstGeom prst="rect">
            <a:avLst/>
          </a:prstGeom>
          <a:noFill/>
        </p:spPr>
        <p:txBody>
          <a:bodyPr wrap="square" rtlCol="0">
            <a:spAutoFit/>
          </a:bodyPr>
          <a:lstStyle/>
          <a:p>
            <a:pPr algn="ctr"/>
            <a:r>
              <a:rPr lang="en-US" sz="4000" b="1" dirty="0">
                <a:solidFill>
                  <a:srgbClr val="FF0000"/>
                </a:solidFill>
                <a:latin typeface="Calibri" panose="020F0502020204030204" pitchFamily="34" charset="0"/>
              </a:rPr>
              <a:t>EDUCATIONAL MATERIALS</a:t>
            </a:r>
          </a:p>
          <a:p>
            <a:endParaRPr lang="en-US" b="1" dirty="0"/>
          </a:p>
          <a:p>
            <a:endParaRPr lang="en-US" sz="2800" b="1" dirty="0"/>
          </a:p>
          <a:p>
            <a:pPr marL="285750" indent="-285750">
              <a:buClr>
                <a:srgbClr val="FF0000"/>
              </a:buClr>
              <a:buFont typeface="Wingdings" panose="05000000000000000000" pitchFamily="2" charset="2"/>
              <a:buChar char="§"/>
            </a:pPr>
            <a:r>
              <a:rPr lang="en-US" sz="2400" dirty="0">
                <a:latin typeface="Calibri" panose="020F0502020204030204" pitchFamily="34" charset="0"/>
              </a:rPr>
              <a:t>Carriers must provide educational materials explaining the requirements of the regulations and the employer’s policy regarding alcohol misuse and controlled substance abuse.</a:t>
            </a:r>
          </a:p>
          <a:p>
            <a:pPr marL="285750" indent="-285750">
              <a:buClr>
                <a:srgbClr val="FF0000"/>
              </a:buClr>
              <a:buFont typeface="Wingdings" panose="05000000000000000000" pitchFamily="2" charset="2"/>
              <a:buChar char="§"/>
            </a:pPr>
            <a:endParaRPr lang="en-US" sz="2400" i="1" dirty="0">
              <a:solidFill>
                <a:srgbClr val="FF0000"/>
              </a:solidFill>
            </a:endParaRPr>
          </a:p>
          <a:p>
            <a:pPr marL="285750" indent="-285750">
              <a:buClr>
                <a:srgbClr val="FF0000"/>
              </a:buClr>
              <a:buFont typeface="Wingdings" panose="05000000000000000000" pitchFamily="2" charset="2"/>
              <a:buChar char="§"/>
            </a:pPr>
            <a:r>
              <a:rPr lang="en-US" sz="2400" dirty="0">
                <a:latin typeface="Calibri" panose="020F0502020204030204" pitchFamily="34" charset="0"/>
              </a:rPr>
              <a:t>Carrier must maintain original signed certificate of receipt of educational materials and policy for each driver.</a:t>
            </a:r>
          </a:p>
          <a:p>
            <a:pPr>
              <a:buClr>
                <a:srgbClr val="FF0000"/>
              </a:buClr>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800185"/>
            <a:ext cx="3324676" cy="2743200"/>
          </a:xfrm>
          <a:prstGeom prst="rect">
            <a:avLst/>
          </a:prstGeom>
        </p:spPr>
      </p:pic>
    </p:spTree>
    <p:extLst>
      <p:ext uri="{BB962C8B-B14F-4D97-AF65-F5344CB8AC3E}">
        <p14:creationId xmlns:p14="http://schemas.microsoft.com/office/powerpoint/2010/main" val="3844960441"/>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FF962E5-C4F0-4B80-9D72-B052152B4F5B}" type="slidenum">
              <a:rPr lang="en-US" smtClean="0"/>
              <a:pPr>
                <a:defRPr/>
              </a:pPr>
              <a:t>27</a:t>
            </a:fld>
            <a:endParaRPr lang="en-US"/>
          </a:p>
        </p:txBody>
      </p:sp>
      <p:sp>
        <p:nvSpPr>
          <p:cNvPr id="5" name="TextBox 4"/>
          <p:cNvSpPr txBox="1"/>
          <p:nvPr/>
        </p:nvSpPr>
        <p:spPr>
          <a:xfrm>
            <a:off x="152400" y="76200"/>
            <a:ext cx="8763000" cy="6247864"/>
          </a:xfrm>
          <a:prstGeom prst="rect">
            <a:avLst/>
          </a:prstGeom>
          <a:noFill/>
        </p:spPr>
        <p:txBody>
          <a:bodyPr wrap="square" rtlCol="0">
            <a:spAutoFit/>
          </a:bodyPr>
          <a:lstStyle/>
          <a:p>
            <a:pPr algn="ctr"/>
            <a:r>
              <a:rPr lang="en-US" sz="4000" b="1" dirty="0">
                <a:solidFill>
                  <a:srgbClr val="FF0000"/>
                </a:solidFill>
                <a:latin typeface="Calibri" panose="020F0502020204030204" pitchFamily="34" charset="0"/>
              </a:rPr>
              <a:t>DRUG &amp; ALCOHOL PROGRAM RECORDS</a:t>
            </a:r>
          </a:p>
          <a:p>
            <a:endParaRPr lang="en-US" b="1" dirty="0"/>
          </a:p>
          <a:p>
            <a:endParaRPr lang="en-US" sz="2800" b="1" dirty="0"/>
          </a:p>
          <a:p>
            <a:pPr marL="285750" indent="-285750">
              <a:buClr>
                <a:srgbClr val="FF0000"/>
              </a:buClr>
              <a:buFont typeface="Wingdings" panose="05000000000000000000" pitchFamily="2" charset="2"/>
              <a:buChar char="§"/>
            </a:pPr>
            <a:r>
              <a:rPr lang="en-US" sz="2800" dirty="0">
                <a:latin typeface="Calibri" panose="020F0502020204030204" pitchFamily="34" charset="0"/>
              </a:rPr>
              <a:t>Secure location</a:t>
            </a:r>
          </a:p>
          <a:p>
            <a:pPr marL="285750" indent="-285750">
              <a:buClr>
                <a:srgbClr val="FF0000"/>
              </a:buClr>
              <a:buFont typeface="Wingdings" panose="05000000000000000000" pitchFamily="2" charset="2"/>
              <a:buChar char="§"/>
            </a:pPr>
            <a:endParaRPr lang="en-US" sz="2800" dirty="0">
              <a:latin typeface="Calibri" panose="020F0502020204030204" pitchFamily="34" charset="0"/>
            </a:endParaRPr>
          </a:p>
          <a:p>
            <a:pPr marL="285750" indent="-285750">
              <a:buClr>
                <a:srgbClr val="FF0000"/>
              </a:buClr>
              <a:buFont typeface="Wingdings" panose="05000000000000000000" pitchFamily="2" charset="2"/>
              <a:buChar char="§"/>
            </a:pPr>
            <a:r>
              <a:rPr lang="en-US" sz="2800" dirty="0">
                <a:latin typeface="Calibri" panose="020F0502020204030204" pitchFamily="34" charset="0"/>
              </a:rPr>
              <a:t>Controlled access</a:t>
            </a:r>
          </a:p>
          <a:p>
            <a:pPr marL="285750" indent="-285750">
              <a:buClr>
                <a:srgbClr val="FF0000"/>
              </a:buClr>
              <a:buFont typeface="Wingdings" panose="05000000000000000000" pitchFamily="2" charset="2"/>
              <a:buChar char="§"/>
            </a:pPr>
            <a:endParaRPr lang="en-US" sz="2800" dirty="0">
              <a:latin typeface="Calibri" panose="020F0502020204030204" pitchFamily="34" charset="0"/>
            </a:endParaRPr>
          </a:p>
          <a:p>
            <a:pPr marL="285750" indent="-285750">
              <a:buClr>
                <a:srgbClr val="FF0000"/>
              </a:buClr>
              <a:buFont typeface="Wingdings" panose="05000000000000000000" pitchFamily="2" charset="2"/>
              <a:buChar char="§"/>
            </a:pPr>
            <a:r>
              <a:rPr lang="en-US" sz="2800" dirty="0">
                <a:latin typeface="Calibri" panose="020F0502020204030204" pitchFamily="34" charset="0"/>
              </a:rPr>
              <a:t>Records must be available for inspection within 48 hours when requested by FMCSA or certified agent</a:t>
            </a:r>
          </a:p>
          <a:p>
            <a:pPr marL="285750" indent="-285750">
              <a:buClr>
                <a:srgbClr val="FF0000"/>
              </a:buClr>
              <a:buFont typeface="Wingdings" panose="05000000000000000000" pitchFamily="2" charset="2"/>
              <a:buChar char="§"/>
            </a:pPr>
            <a:endParaRPr lang="en-US" sz="2400" dirty="0">
              <a:latin typeface="Calibri" panose="020F0502020204030204" pitchFamily="34" charset="0"/>
            </a:endParaRPr>
          </a:p>
          <a:p>
            <a:pPr marL="285750" indent="-285750">
              <a:buClr>
                <a:srgbClr val="FF0000"/>
              </a:buClr>
              <a:buFont typeface="Wingdings" panose="05000000000000000000" pitchFamily="2" charset="2"/>
              <a:buChar char="§"/>
            </a:pPr>
            <a:endParaRPr lang="en-US" sz="2400" dirty="0">
              <a:latin typeface="Calibri" panose="020F0502020204030204" pitchFamily="34" charset="0"/>
            </a:endParaRPr>
          </a:p>
          <a:p>
            <a:pPr marL="285750" indent="-285750">
              <a:buClr>
                <a:srgbClr val="FF0000"/>
              </a:buClr>
              <a:buFont typeface="Wingdings" panose="05000000000000000000" pitchFamily="2" charset="2"/>
              <a:buChar char="§"/>
            </a:pPr>
            <a:endParaRPr lang="en-US" sz="2400" dirty="0">
              <a:latin typeface="Calibri" panose="020F0502020204030204" pitchFamily="34" charset="0"/>
            </a:endParaRPr>
          </a:p>
          <a:p>
            <a:pPr algn="ctr">
              <a:buClr>
                <a:srgbClr val="FF0000"/>
              </a:buClr>
            </a:pPr>
            <a:r>
              <a:rPr lang="en-US" sz="2800" i="1" dirty="0">
                <a:solidFill>
                  <a:srgbClr val="FF0000"/>
                </a:solidFill>
                <a:latin typeface="Calibri" panose="020F0502020204030204" pitchFamily="34" charset="0"/>
              </a:rPr>
              <a:t>Maintain records for the minimum period of retention set forth in 49 </a:t>
            </a:r>
            <a:r>
              <a:rPr lang="en-US" sz="2800" i="1">
                <a:solidFill>
                  <a:srgbClr val="FF0000"/>
                </a:solidFill>
                <a:latin typeface="Calibri" panose="020F0502020204030204" pitchFamily="34" charset="0"/>
              </a:rPr>
              <a:t>CFR 382.401</a:t>
            </a:r>
            <a:endParaRPr lang="en-US" sz="2800" i="1" dirty="0">
              <a:solidFill>
                <a:srgbClr val="FF0000"/>
              </a:solidFill>
              <a:latin typeface="Calibri" panose="020F0502020204030204" pitchFamily="34" charset="0"/>
            </a:endParaRPr>
          </a:p>
          <a:p>
            <a:pPr>
              <a:buClr>
                <a:srgbClr val="FF0000"/>
              </a:buClr>
            </a:pPr>
            <a:endParaRPr lang="en-US" dirty="0"/>
          </a:p>
        </p:txBody>
      </p:sp>
      <p:pic>
        <p:nvPicPr>
          <p:cNvPr id="8" name="Picture 7" descr="A picture containing indoor, furniture&#10;&#10;Description generated with high confidence">
            <a:extLst>
              <a:ext uri="{FF2B5EF4-FFF2-40B4-BE49-F238E27FC236}">
                <a16:creationId xmlns:a16="http://schemas.microsoft.com/office/drawing/2014/main" id="{5F54BF8C-133B-4149-9212-5715B3EBE8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1026" y="762000"/>
            <a:ext cx="4286176" cy="2281352"/>
          </a:xfrm>
          <a:prstGeom prst="rect">
            <a:avLst/>
          </a:prstGeom>
          <a:effectLst>
            <a:softEdge rad="31750"/>
          </a:effectLst>
        </p:spPr>
      </p:pic>
    </p:spTree>
    <p:extLst>
      <p:ext uri="{BB962C8B-B14F-4D97-AF65-F5344CB8AC3E}">
        <p14:creationId xmlns:p14="http://schemas.microsoft.com/office/powerpoint/2010/main" val="1663676928"/>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FF962E5-C4F0-4B80-9D72-B052152B4F5B}" type="slidenum">
              <a:rPr lang="en-US" smtClean="0"/>
              <a:pPr>
                <a:defRPr/>
              </a:pPr>
              <a:t>28</a:t>
            </a:fld>
            <a:endParaRPr lang="en-US"/>
          </a:p>
        </p:txBody>
      </p:sp>
      <p:sp>
        <p:nvSpPr>
          <p:cNvPr id="5" name="TextBox 4"/>
          <p:cNvSpPr txBox="1"/>
          <p:nvPr/>
        </p:nvSpPr>
        <p:spPr>
          <a:xfrm>
            <a:off x="152400" y="76200"/>
            <a:ext cx="8763000" cy="6401753"/>
          </a:xfrm>
          <a:prstGeom prst="rect">
            <a:avLst/>
          </a:prstGeom>
          <a:noFill/>
        </p:spPr>
        <p:txBody>
          <a:bodyPr wrap="square" rtlCol="0">
            <a:spAutoFit/>
          </a:bodyPr>
          <a:lstStyle/>
          <a:p>
            <a:pPr algn="ctr"/>
            <a:r>
              <a:rPr lang="en-US" sz="4000" b="1" dirty="0">
                <a:solidFill>
                  <a:srgbClr val="FF0000"/>
                </a:solidFill>
                <a:latin typeface="Calibri" panose="020F0502020204030204" pitchFamily="34" charset="0"/>
              </a:rPr>
              <a:t>MEDICAL MARIJUANA</a:t>
            </a:r>
          </a:p>
          <a:p>
            <a:endParaRPr lang="en-US" b="1" dirty="0"/>
          </a:p>
          <a:p>
            <a:endParaRPr lang="en-US" sz="2800" b="1" dirty="0"/>
          </a:p>
          <a:p>
            <a:pPr marL="285750" indent="-285750">
              <a:buClr>
                <a:srgbClr val="FF0000"/>
              </a:buClr>
              <a:buFont typeface="Wingdings" panose="05000000000000000000" pitchFamily="2" charset="2"/>
              <a:buChar char="§"/>
            </a:pPr>
            <a:r>
              <a:rPr lang="en-US" sz="2800" dirty="0">
                <a:latin typeface="Calibri" panose="020F0502020204030204" pitchFamily="34" charset="0"/>
              </a:rPr>
              <a:t>Medical marijuana is legal in the state of Florida, however, marijuana usage of any kind is still illegal by federal law.</a:t>
            </a:r>
          </a:p>
          <a:p>
            <a:pPr marL="285750" indent="-285750">
              <a:buClr>
                <a:srgbClr val="FF0000"/>
              </a:buClr>
              <a:buFont typeface="Wingdings" panose="05000000000000000000" pitchFamily="2" charset="2"/>
              <a:buChar char="§"/>
            </a:pPr>
            <a:endParaRPr lang="en-US" sz="2800" dirty="0">
              <a:latin typeface="Calibri" panose="020F0502020204030204" pitchFamily="34" charset="0"/>
            </a:endParaRPr>
          </a:p>
          <a:p>
            <a:pPr marL="285750" indent="-285750">
              <a:buClr>
                <a:srgbClr val="FF0000"/>
              </a:buClr>
              <a:buFont typeface="Wingdings" panose="05000000000000000000" pitchFamily="2" charset="2"/>
              <a:buChar char="§"/>
            </a:pPr>
            <a:r>
              <a:rPr lang="en-US" sz="2800" dirty="0">
                <a:latin typeface="Calibri" panose="020F0502020204030204" pitchFamily="34" charset="0"/>
              </a:rPr>
              <a:t>Because the drug and alcohol testing requirements are set to a federal standard, drivers legally using medical marijuana in the state of Florida will fail a required drug test.  Marijuana usage while operating a CMV is still </a:t>
            </a:r>
            <a:r>
              <a:rPr lang="en-US" sz="2800" b="1" u="sng" dirty="0">
                <a:latin typeface="Calibri" panose="020F0502020204030204" pitchFamily="34" charset="0"/>
              </a:rPr>
              <a:t>prohibited</a:t>
            </a:r>
            <a:r>
              <a:rPr lang="en-US" sz="2800" dirty="0">
                <a:latin typeface="Calibri" panose="020F0502020204030204" pitchFamily="34" charset="0"/>
              </a:rPr>
              <a:t>.</a:t>
            </a:r>
          </a:p>
          <a:p>
            <a:pPr marL="285750" indent="-285750">
              <a:buClr>
                <a:srgbClr val="FF0000"/>
              </a:buClr>
              <a:buFont typeface="Wingdings" panose="05000000000000000000" pitchFamily="2" charset="2"/>
              <a:buChar char="§"/>
            </a:pPr>
            <a:endParaRPr lang="en-US" sz="2400" dirty="0">
              <a:latin typeface="Calibri" panose="020F0502020204030204" pitchFamily="34" charset="0"/>
            </a:endParaRPr>
          </a:p>
          <a:p>
            <a:pPr marL="285750" indent="-285750">
              <a:buClr>
                <a:srgbClr val="FF0000"/>
              </a:buClr>
              <a:buFont typeface="Wingdings" panose="05000000000000000000" pitchFamily="2" charset="2"/>
              <a:buChar char="§"/>
            </a:pPr>
            <a:endParaRPr lang="en-US" sz="2400" dirty="0">
              <a:latin typeface="Calibri" panose="020F0502020204030204" pitchFamily="34" charset="0"/>
            </a:endParaRPr>
          </a:p>
          <a:p>
            <a:pPr marL="285750" indent="-285750">
              <a:buClr>
                <a:srgbClr val="FF0000"/>
              </a:buClr>
              <a:buFont typeface="Wingdings" panose="05000000000000000000" pitchFamily="2" charset="2"/>
              <a:buChar char="§"/>
            </a:pPr>
            <a:endParaRPr lang="en-US" sz="2400" dirty="0">
              <a:latin typeface="Calibri" panose="020F0502020204030204" pitchFamily="34" charset="0"/>
            </a:endParaRPr>
          </a:p>
        </p:txBody>
      </p:sp>
      <p:pic>
        <p:nvPicPr>
          <p:cNvPr id="3" name="Picture 2">
            <a:extLst>
              <a:ext uri="{FF2B5EF4-FFF2-40B4-BE49-F238E27FC236}">
                <a16:creationId xmlns:a16="http://schemas.microsoft.com/office/drawing/2014/main" id="{5AAC6D36-D91C-42D1-B6D4-E929C14FAE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4924135"/>
            <a:ext cx="3975724" cy="1619250"/>
          </a:xfrm>
          <a:prstGeom prst="rect">
            <a:avLst/>
          </a:prstGeom>
        </p:spPr>
      </p:pic>
    </p:spTree>
    <p:extLst>
      <p:ext uri="{BB962C8B-B14F-4D97-AF65-F5344CB8AC3E}">
        <p14:creationId xmlns:p14="http://schemas.microsoft.com/office/powerpoint/2010/main" val="760746742"/>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609" name="Rectangle 345"/>
          <p:cNvSpPr>
            <a:spLocks noGrp="1" noChangeArrowheads="1"/>
          </p:cNvSpPr>
          <p:nvPr>
            <p:ph type="title"/>
          </p:nvPr>
        </p:nvSpPr>
        <p:spPr>
          <a:xfrm>
            <a:off x="0" y="277814"/>
            <a:ext cx="9144000" cy="1139825"/>
          </a:xfrm>
        </p:spPr>
        <p:txBody>
          <a:bodyPr>
            <a:normAutofit fontScale="90000"/>
          </a:bodyPr>
          <a:lstStyle/>
          <a:p>
            <a:pPr algn="ctr" eaLnBrk="1" hangingPunct="1">
              <a:defRPr/>
            </a:pPr>
            <a:r>
              <a:rPr lang="en-US" sz="4800" b="1" dirty="0">
                <a:solidFill>
                  <a:srgbClr val="FFC000"/>
                </a:solidFill>
                <a:effectLst/>
              </a:rPr>
              <a:t>Commercial Driver Licenses</a:t>
            </a:r>
          </a:p>
        </p:txBody>
      </p:sp>
      <p:sp>
        <p:nvSpPr>
          <p:cNvPr id="10" name="Slide Number Placeholder 4"/>
          <p:cNvSpPr>
            <a:spLocks noGrp="1"/>
          </p:cNvSpPr>
          <p:nvPr>
            <p:ph type="sldNum" sz="quarter" idx="12"/>
          </p:nvPr>
        </p:nvSpPr>
        <p:spPr/>
        <p:txBody>
          <a:bodyPr/>
          <a:lstStyle/>
          <a:p>
            <a:pPr>
              <a:defRPr/>
            </a:pPr>
            <a:fld id="{AB354BEA-B8B7-47DD-9F8F-8D6278D81F36}" type="slidenum">
              <a:rPr lang="en-US"/>
              <a:pPr>
                <a:defRPr/>
              </a:pPr>
              <a:t>29</a:t>
            </a:fld>
            <a:endParaRPr lang="en-US"/>
          </a:p>
        </p:txBody>
      </p:sp>
      <p:sp>
        <p:nvSpPr>
          <p:cNvPr id="28675"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28676"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28677" name="Rectangle 4"/>
          <p:cNvSpPr>
            <a:spLocks noChangeArrowheads="1"/>
          </p:cNvSpPr>
          <p:nvPr/>
        </p:nvSpPr>
        <p:spPr bwMode="auto">
          <a:xfrm>
            <a:off x="1724025" y="5153157"/>
            <a:ext cx="5695950" cy="1194134"/>
          </a:xfrm>
          <a:prstGeom prst="rect">
            <a:avLst/>
          </a:prstGeom>
          <a:noFill/>
          <a:ln w="9525">
            <a:noFill/>
            <a:miter lim="800000"/>
            <a:headEnd/>
            <a:tailEnd/>
          </a:ln>
        </p:spPr>
        <p:txBody>
          <a:bodyPr lIns="92075" tIns="46038" rIns="92075" bIns="46038" anchor="ctr"/>
          <a:lstStyle/>
          <a:p>
            <a:pPr algn="ctr"/>
            <a:r>
              <a:rPr lang="en-US" sz="4400" dirty="0"/>
              <a:t>Florida Statute 322.54</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6719" y="1905709"/>
            <a:ext cx="3830562" cy="2411835"/>
          </a:xfrm>
          <a:prstGeom prst="rect">
            <a:avLst/>
          </a:prstGeom>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68DB8C2-D0AE-4A2D-86C8-373294DB5C6B}" type="slidenum">
              <a:rPr lang="en-US" smtClean="0"/>
              <a:pPr>
                <a:defRPr/>
              </a:pPr>
              <a:t>3</a:t>
            </a:fld>
            <a:endParaRPr lang="en-US"/>
          </a:p>
        </p:txBody>
      </p:sp>
      <p:sp>
        <p:nvSpPr>
          <p:cNvPr id="5" name="Rectangle 4"/>
          <p:cNvSpPr/>
          <p:nvPr/>
        </p:nvSpPr>
        <p:spPr>
          <a:xfrm>
            <a:off x="398060" y="381000"/>
            <a:ext cx="8364940" cy="3600986"/>
          </a:xfrm>
          <a:prstGeom prst="rect">
            <a:avLst/>
          </a:prstGeom>
        </p:spPr>
        <p:txBody>
          <a:bodyPr wrap="square">
            <a:spAutoFit/>
          </a:bodyPr>
          <a:lstStyle/>
          <a:p>
            <a:pPr algn="ctr"/>
            <a:r>
              <a:rPr lang="en-US" sz="3600" b="1" dirty="0">
                <a:latin typeface="Calibri" panose="020F0502020204030204" pitchFamily="34" charset="0"/>
              </a:rPr>
              <a:t>A COPY OF THIS PRESENTATION CAN BE FOUND ON THE FHP COMMERCIAL VEHICLE ENFORCEMENT WEBPAGE AT: </a:t>
            </a:r>
          </a:p>
          <a:p>
            <a:pPr algn="ctr"/>
            <a:endParaRPr lang="en-US" sz="3600" dirty="0"/>
          </a:p>
          <a:p>
            <a:pPr algn="ctr"/>
            <a:r>
              <a:rPr lang="en-US" sz="2400" dirty="0">
                <a:solidFill>
                  <a:srgbClr val="FF0000"/>
                </a:solidFill>
                <a:hlinkClick r:id="rId2"/>
              </a:rPr>
              <a:t>https://www.flhsmv.gov/florida-highway-patrol/specialized-areas/commercial-vehicle-enforcement</a:t>
            </a:r>
            <a:endParaRPr lang="en-US" sz="2400" dirty="0">
              <a:solidFill>
                <a:srgbClr val="FF0000"/>
              </a:solidFill>
            </a:endParaRPr>
          </a:p>
          <a:p>
            <a:pPr algn="ctr"/>
            <a:endParaRPr lang="en-US" sz="3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505200"/>
            <a:ext cx="3937000" cy="29527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7511" y="3510643"/>
            <a:ext cx="3942419" cy="2952750"/>
          </a:xfrm>
          <a:prstGeom prst="rect">
            <a:avLst/>
          </a:prstGeom>
        </p:spPr>
      </p:pic>
    </p:spTree>
    <p:extLst>
      <p:ext uri="{BB962C8B-B14F-4D97-AF65-F5344CB8AC3E}">
        <p14:creationId xmlns:p14="http://schemas.microsoft.com/office/powerpoint/2010/main" val="2003114307"/>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FF962E5-C4F0-4B80-9D72-B052152B4F5B}" type="slidenum">
              <a:rPr lang="en-US" smtClean="0"/>
              <a:pPr>
                <a:defRPr/>
              </a:pPr>
              <a:t>30</a:t>
            </a:fld>
            <a:endParaRPr lang="en-US"/>
          </a:p>
        </p:txBody>
      </p:sp>
      <p:sp>
        <p:nvSpPr>
          <p:cNvPr id="5" name="TextBox 4"/>
          <p:cNvSpPr txBox="1"/>
          <p:nvPr/>
        </p:nvSpPr>
        <p:spPr>
          <a:xfrm>
            <a:off x="152400" y="15922"/>
            <a:ext cx="8763000" cy="7048083"/>
          </a:xfrm>
          <a:prstGeom prst="rect">
            <a:avLst/>
          </a:prstGeom>
          <a:noFill/>
        </p:spPr>
        <p:txBody>
          <a:bodyPr wrap="square" rtlCol="0">
            <a:spAutoFit/>
          </a:bodyPr>
          <a:lstStyle/>
          <a:p>
            <a:pPr algn="ctr"/>
            <a:r>
              <a:rPr lang="en-US" sz="4000" b="1" dirty="0">
                <a:solidFill>
                  <a:srgbClr val="FFC000"/>
                </a:solidFill>
                <a:latin typeface="Calibri" panose="020F0502020204030204" pitchFamily="34" charset="0"/>
              </a:rPr>
              <a:t>DRIVERS MUST BE LICENSED FOR THE TYPE OF VEHICLE BEING OPERATED</a:t>
            </a:r>
          </a:p>
          <a:p>
            <a:endParaRPr lang="en-US" b="1" dirty="0"/>
          </a:p>
          <a:p>
            <a:pPr>
              <a:buClr>
                <a:srgbClr val="FF0000"/>
              </a:buClr>
            </a:pPr>
            <a:endParaRPr lang="en-US" sz="2400" b="1" dirty="0"/>
          </a:p>
          <a:p>
            <a:pPr>
              <a:buClr>
                <a:srgbClr val="FF0000"/>
              </a:buClr>
            </a:pPr>
            <a:endParaRPr lang="en-US" sz="2400" b="1" dirty="0"/>
          </a:p>
          <a:p>
            <a:pPr>
              <a:buClr>
                <a:srgbClr val="FF0000"/>
              </a:buClr>
            </a:pPr>
            <a:r>
              <a:rPr lang="en-US" sz="2400" b="1" dirty="0"/>
              <a:t>Proper class</a:t>
            </a:r>
          </a:p>
          <a:p>
            <a:pPr marL="342900" indent="-342900">
              <a:buClr>
                <a:srgbClr val="FFC000"/>
              </a:buClr>
              <a:buFont typeface="Wingdings" panose="05000000000000000000" pitchFamily="2" charset="2"/>
              <a:buChar char="§"/>
            </a:pPr>
            <a:r>
              <a:rPr lang="en-US" sz="2400" dirty="0">
                <a:latin typeface="Calibri" panose="020F0502020204030204" pitchFamily="34" charset="0"/>
              </a:rPr>
              <a:t>A, B, C</a:t>
            </a:r>
          </a:p>
          <a:p>
            <a:pPr marL="342900" indent="-342900">
              <a:buClr>
                <a:srgbClr val="FF0000"/>
              </a:buClr>
              <a:buFontTx/>
              <a:buChar char="-"/>
            </a:pPr>
            <a:endParaRPr lang="en-US" sz="2400" dirty="0">
              <a:latin typeface="Calibri" panose="020F0502020204030204" pitchFamily="34" charset="0"/>
            </a:endParaRPr>
          </a:p>
          <a:p>
            <a:pPr>
              <a:buClr>
                <a:srgbClr val="FF0000"/>
              </a:buClr>
            </a:pPr>
            <a:r>
              <a:rPr lang="en-US" sz="2400" dirty="0">
                <a:latin typeface="Calibri" panose="020F0502020204030204" pitchFamily="34" charset="0"/>
              </a:rPr>
              <a:t>Proper Endorsements</a:t>
            </a:r>
          </a:p>
          <a:p>
            <a:pPr marL="342900" indent="-342900">
              <a:buClr>
                <a:srgbClr val="FFC000"/>
              </a:buClr>
              <a:buFont typeface="Wingdings" panose="05000000000000000000" pitchFamily="2" charset="2"/>
              <a:buChar char="§"/>
            </a:pPr>
            <a:r>
              <a:rPr lang="en-US" sz="2400" dirty="0">
                <a:latin typeface="Calibri" panose="020F0502020204030204" pitchFamily="34" charset="0"/>
              </a:rPr>
              <a:t>HM, Tank, Doubles/Triples, Passenger</a:t>
            </a:r>
          </a:p>
          <a:p>
            <a:pPr marL="342900" indent="-342900">
              <a:buClr>
                <a:srgbClr val="FF0000"/>
              </a:buClr>
              <a:buFontTx/>
              <a:buChar char="-"/>
            </a:pPr>
            <a:endParaRPr lang="en-US" sz="2400" dirty="0">
              <a:latin typeface="Calibri" panose="020F0502020204030204" pitchFamily="34" charset="0"/>
            </a:endParaRPr>
          </a:p>
          <a:p>
            <a:pPr>
              <a:buClr>
                <a:srgbClr val="FF0000"/>
              </a:buClr>
            </a:pPr>
            <a:r>
              <a:rPr lang="en-US" sz="2400" dirty="0">
                <a:latin typeface="Calibri" panose="020F0502020204030204" pitchFamily="34" charset="0"/>
              </a:rPr>
              <a:t>Observe Restrictions</a:t>
            </a:r>
          </a:p>
          <a:p>
            <a:pPr marL="342900" indent="-342900">
              <a:buClr>
                <a:srgbClr val="FFC000"/>
              </a:buClr>
              <a:buFont typeface="Wingdings" panose="05000000000000000000" pitchFamily="2" charset="2"/>
              <a:buChar char="§"/>
            </a:pPr>
            <a:r>
              <a:rPr lang="en-US" sz="2400" dirty="0">
                <a:latin typeface="Calibri" panose="020F0502020204030204" pitchFamily="34" charset="0"/>
              </a:rPr>
              <a:t>Corrective lenses, hearing aid, air brakes, etc.</a:t>
            </a:r>
          </a:p>
          <a:p>
            <a:pPr marL="342900" indent="-342900">
              <a:buClr>
                <a:srgbClr val="FF0000"/>
              </a:buClr>
              <a:buFontTx/>
              <a:buChar char="-"/>
            </a:pPr>
            <a:endParaRPr lang="en-US" sz="2400" dirty="0">
              <a:latin typeface="Calibri" panose="020F0502020204030204" pitchFamily="34" charset="0"/>
            </a:endParaRPr>
          </a:p>
          <a:p>
            <a:pPr>
              <a:buClr>
                <a:srgbClr val="FF0000"/>
              </a:buClr>
            </a:pPr>
            <a:r>
              <a:rPr lang="en-US" sz="2400" i="1" dirty="0">
                <a:solidFill>
                  <a:srgbClr val="FFC000"/>
                </a:solidFill>
                <a:latin typeface="Calibri" panose="020F0502020204030204" pitchFamily="34" charset="0"/>
              </a:rPr>
              <a:t>*Florida statutes state that the actual physical weight of the vehicle, in addition to GVWR, will be used in determining proper license class.</a:t>
            </a:r>
          </a:p>
          <a:p>
            <a:pPr marL="285750" indent="-285750">
              <a:buClr>
                <a:srgbClr val="FF0000"/>
              </a:buClr>
              <a:buFont typeface="Wingdings" panose="05000000000000000000" pitchFamily="2" charset="2"/>
              <a:buChar char="§"/>
            </a:pPr>
            <a:endParaRPr lang="en-US" sz="2400" dirty="0">
              <a:latin typeface="Calibri" panose="020F0502020204030204" pitchFamily="34" charset="0"/>
            </a:endParaRPr>
          </a:p>
          <a:p>
            <a:pPr>
              <a:buClr>
                <a:srgbClr val="FF0000"/>
              </a:buClr>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7446" y="1600200"/>
            <a:ext cx="2857500" cy="1781175"/>
          </a:xfrm>
          <a:prstGeom prst="rect">
            <a:avLst/>
          </a:prstGeom>
        </p:spPr>
      </p:pic>
    </p:spTree>
    <p:extLst>
      <p:ext uri="{BB962C8B-B14F-4D97-AF65-F5344CB8AC3E}">
        <p14:creationId xmlns:p14="http://schemas.microsoft.com/office/powerpoint/2010/main" val="2639056395"/>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FF962E5-C4F0-4B80-9D72-B052152B4F5B}" type="slidenum">
              <a:rPr lang="en-US" smtClean="0"/>
              <a:pPr>
                <a:defRPr/>
              </a:pPr>
              <a:t>31</a:t>
            </a:fld>
            <a:endParaRPr lang="en-US"/>
          </a:p>
        </p:txBody>
      </p:sp>
      <p:sp>
        <p:nvSpPr>
          <p:cNvPr id="5" name="TextBox 4"/>
          <p:cNvSpPr txBox="1"/>
          <p:nvPr/>
        </p:nvSpPr>
        <p:spPr>
          <a:xfrm>
            <a:off x="152400" y="76200"/>
            <a:ext cx="8763000" cy="4955203"/>
          </a:xfrm>
          <a:prstGeom prst="rect">
            <a:avLst/>
          </a:prstGeom>
          <a:noFill/>
        </p:spPr>
        <p:txBody>
          <a:bodyPr wrap="square" rtlCol="0">
            <a:spAutoFit/>
          </a:bodyPr>
          <a:lstStyle/>
          <a:p>
            <a:pPr algn="ctr"/>
            <a:r>
              <a:rPr lang="en-US" sz="4000" b="1" dirty="0">
                <a:solidFill>
                  <a:srgbClr val="FFC000"/>
                </a:solidFill>
                <a:latin typeface="Calibri" panose="020F0502020204030204" pitchFamily="34" charset="0"/>
              </a:rPr>
              <a:t>CDL REQUIREMENTS</a:t>
            </a:r>
          </a:p>
          <a:p>
            <a:endParaRPr lang="en-US" b="1" dirty="0"/>
          </a:p>
          <a:p>
            <a:pPr marL="342900" indent="-342900">
              <a:buClr>
                <a:srgbClr val="FFC000"/>
              </a:buClr>
              <a:buFont typeface="Wingdings" panose="05000000000000000000" pitchFamily="2" charset="2"/>
              <a:buChar char="§"/>
            </a:pPr>
            <a:r>
              <a:rPr lang="en-US" sz="2400" b="1" u="sng" dirty="0">
                <a:latin typeface="Calibri" panose="020F0502020204030204" pitchFamily="34" charset="0"/>
              </a:rPr>
              <a:t>Class A:</a:t>
            </a:r>
            <a:r>
              <a:rPr lang="en-US" sz="2400" dirty="0">
                <a:latin typeface="Calibri" panose="020F0502020204030204" pitchFamily="34" charset="0"/>
              </a:rPr>
              <a:t> Power unit and trailer with a combined GVWR over 26,000 pounds with a trailer GVWR over 10,000 pounds.</a:t>
            </a:r>
          </a:p>
          <a:p>
            <a:pPr marL="342900" indent="-342900">
              <a:buClr>
                <a:srgbClr val="FFC000"/>
              </a:buClr>
              <a:buFont typeface="Wingdings" panose="05000000000000000000" pitchFamily="2" charset="2"/>
              <a:buChar char="§"/>
            </a:pPr>
            <a:endParaRPr lang="en-US" sz="2400" b="1" u="sng" dirty="0">
              <a:latin typeface="Calibri" panose="020F0502020204030204" pitchFamily="34" charset="0"/>
            </a:endParaRPr>
          </a:p>
          <a:p>
            <a:pPr marL="342900" indent="-342900">
              <a:buClr>
                <a:srgbClr val="FFC000"/>
              </a:buClr>
              <a:buFont typeface="Wingdings" panose="05000000000000000000" pitchFamily="2" charset="2"/>
              <a:buChar char="§"/>
            </a:pPr>
            <a:r>
              <a:rPr lang="en-US" sz="2400" b="1" u="sng" dirty="0">
                <a:latin typeface="Calibri" panose="020F0502020204030204" pitchFamily="34" charset="0"/>
              </a:rPr>
              <a:t>Class B:</a:t>
            </a:r>
            <a:r>
              <a:rPr lang="en-US" sz="2400" dirty="0">
                <a:latin typeface="Calibri" panose="020F0502020204030204" pitchFamily="34" charset="0"/>
              </a:rPr>
              <a:t> Power unit with a GVWR over 26,000 pounds (or also with a trailer GVWR of 10,000 pounds or less).</a:t>
            </a:r>
          </a:p>
          <a:p>
            <a:pPr marL="342900" indent="-342900">
              <a:buClr>
                <a:srgbClr val="FFC000"/>
              </a:buClr>
              <a:buFont typeface="Wingdings" panose="05000000000000000000" pitchFamily="2" charset="2"/>
              <a:buChar char="§"/>
            </a:pPr>
            <a:endParaRPr lang="en-US" sz="2400" b="1" u="sng" dirty="0">
              <a:latin typeface="Calibri" panose="020F0502020204030204" pitchFamily="34" charset="0"/>
            </a:endParaRPr>
          </a:p>
          <a:p>
            <a:pPr marL="342900" indent="-342900">
              <a:buClr>
                <a:srgbClr val="FFC000"/>
              </a:buClr>
              <a:buFont typeface="Wingdings" panose="05000000000000000000" pitchFamily="2" charset="2"/>
              <a:buChar char="§"/>
            </a:pPr>
            <a:r>
              <a:rPr lang="en-US" sz="2400" b="1" u="sng" dirty="0">
                <a:latin typeface="Calibri" panose="020F0502020204030204" pitchFamily="34" charset="0"/>
              </a:rPr>
              <a:t>Class C:</a:t>
            </a:r>
            <a:r>
              <a:rPr lang="en-US" sz="2400" dirty="0">
                <a:latin typeface="Calibri" panose="020F0502020204030204" pitchFamily="34" charset="0"/>
              </a:rPr>
              <a:t> </a:t>
            </a:r>
            <a:r>
              <a:rPr lang="en-US" sz="2400" dirty="0" err="1">
                <a:latin typeface="Calibri" panose="020F0502020204030204" pitchFamily="34" charset="0"/>
              </a:rPr>
              <a:t>Placardable</a:t>
            </a:r>
            <a:r>
              <a:rPr lang="en-US" sz="2400" dirty="0">
                <a:latin typeface="Calibri" panose="020F0502020204030204" pitchFamily="34" charset="0"/>
              </a:rPr>
              <a:t> amount of hazardous materials or passenger vehicle used to transport 16 or more passengers, including </a:t>
            </a:r>
            <a:r>
              <a:rPr lang="en-US" sz="2400">
                <a:latin typeface="Calibri" panose="020F0502020204030204" pitchFamily="34" charset="0"/>
              </a:rPr>
              <a:t>the driver</a:t>
            </a:r>
            <a:r>
              <a:rPr lang="en-US" sz="2400" dirty="0">
                <a:latin typeface="Calibri" panose="020F0502020204030204" pitchFamily="34" charset="0"/>
              </a:rPr>
              <a:t>.  </a:t>
            </a:r>
            <a:r>
              <a:rPr lang="en-US" sz="2000" i="1" dirty="0">
                <a:latin typeface="Calibri" panose="020F0502020204030204" pitchFamily="34" charset="0"/>
              </a:rPr>
              <a:t>*Class C CDLs are for vehicles in which a class A or B is not needed.</a:t>
            </a:r>
          </a:p>
          <a:p>
            <a:pPr marL="285750" indent="-285750">
              <a:buClr>
                <a:srgbClr val="FF0000"/>
              </a:buClr>
              <a:buFont typeface="Wingdings" panose="05000000000000000000" pitchFamily="2" charset="2"/>
              <a:buChar char="§"/>
            </a:pPr>
            <a:endParaRPr lang="en-US" sz="2400" dirty="0">
              <a:latin typeface="Calibri" panose="020F0502020204030204" pitchFamily="34" charset="0"/>
            </a:endParaRPr>
          </a:p>
          <a:p>
            <a:pPr>
              <a:buClr>
                <a:srgbClr val="FF0000"/>
              </a:buClr>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9164" y="4572000"/>
            <a:ext cx="3209471" cy="2139647"/>
          </a:xfrm>
          <a:prstGeom prst="rect">
            <a:avLst/>
          </a:prstGeom>
        </p:spPr>
      </p:pic>
    </p:spTree>
    <p:extLst>
      <p:ext uri="{BB962C8B-B14F-4D97-AF65-F5344CB8AC3E}">
        <p14:creationId xmlns:p14="http://schemas.microsoft.com/office/powerpoint/2010/main" val="2230099634"/>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FF962E5-C4F0-4B80-9D72-B052152B4F5B}" type="slidenum">
              <a:rPr lang="en-US" smtClean="0"/>
              <a:pPr>
                <a:defRPr/>
              </a:pPr>
              <a:t>32</a:t>
            </a:fld>
            <a:endParaRPr lang="en-US"/>
          </a:p>
        </p:txBody>
      </p:sp>
      <p:sp>
        <p:nvSpPr>
          <p:cNvPr id="5" name="TextBox 4"/>
          <p:cNvSpPr txBox="1"/>
          <p:nvPr/>
        </p:nvSpPr>
        <p:spPr>
          <a:xfrm>
            <a:off x="152400" y="76200"/>
            <a:ext cx="8763000" cy="6463308"/>
          </a:xfrm>
          <a:prstGeom prst="rect">
            <a:avLst/>
          </a:prstGeom>
          <a:noFill/>
        </p:spPr>
        <p:txBody>
          <a:bodyPr wrap="square" rtlCol="0">
            <a:spAutoFit/>
          </a:bodyPr>
          <a:lstStyle/>
          <a:p>
            <a:pPr algn="ctr"/>
            <a:r>
              <a:rPr lang="en-US" sz="4000" b="1" dirty="0">
                <a:solidFill>
                  <a:srgbClr val="92D050"/>
                </a:solidFill>
                <a:latin typeface="Calibri" panose="020F0502020204030204" pitchFamily="34" charset="0"/>
              </a:rPr>
              <a:t>LEGISLATIVE REMINDERS</a:t>
            </a:r>
          </a:p>
          <a:p>
            <a:endParaRPr lang="en-US" b="1" dirty="0"/>
          </a:p>
          <a:p>
            <a:pPr>
              <a:buClr>
                <a:srgbClr val="FFC000"/>
              </a:buClr>
            </a:pPr>
            <a:endParaRPr lang="en-US" sz="2000" b="1" dirty="0">
              <a:latin typeface="Calibri" panose="020F0502020204030204" pitchFamily="34" charset="0"/>
            </a:endParaRPr>
          </a:p>
          <a:p>
            <a:pPr>
              <a:buClr>
                <a:srgbClr val="FFC000"/>
              </a:buClr>
            </a:pPr>
            <a:r>
              <a:rPr lang="en-US" sz="2000" b="1" dirty="0">
                <a:solidFill>
                  <a:srgbClr val="92D050"/>
                </a:solidFill>
                <a:latin typeface="Calibri" panose="020F0502020204030204" pitchFamily="34" charset="0"/>
              </a:rPr>
              <a:t>FSS 322.61</a:t>
            </a:r>
            <a:r>
              <a:rPr lang="en-US" sz="2000" dirty="0">
                <a:latin typeface="Calibri" panose="020F0502020204030204" pitchFamily="34" charset="0"/>
              </a:rPr>
              <a:t> adds violations that will result in disqualification from operating a CMV after violating an Out-of-Service Order (1</a:t>
            </a:r>
            <a:r>
              <a:rPr lang="en-US" sz="2000" baseline="30000" dirty="0">
                <a:latin typeface="Calibri" panose="020F0502020204030204" pitchFamily="34" charset="0"/>
              </a:rPr>
              <a:t>st</a:t>
            </a:r>
            <a:r>
              <a:rPr lang="en-US" sz="2000" dirty="0">
                <a:latin typeface="Calibri" panose="020F0502020204030204" pitchFamily="34" charset="0"/>
              </a:rPr>
              <a:t> Offense = 180 days; 2</a:t>
            </a:r>
            <a:r>
              <a:rPr lang="en-US" sz="2000" baseline="30000" dirty="0">
                <a:latin typeface="Calibri" panose="020F0502020204030204" pitchFamily="34" charset="0"/>
              </a:rPr>
              <a:t>nd</a:t>
            </a:r>
            <a:r>
              <a:rPr lang="en-US" sz="2000" dirty="0">
                <a:latin typeface="Calibri" panose="020F0502020204030204" pitchFamily="34" charset="0"/>
              </a:rPr>
              <a:t> Offense = 2 years).</a:t>
            </a:r>
          </a:p>
          <a:p>
            <a:pPr>
              <a:buClr>
                <a:srgbClr val="FFC000"/>
              </a:buClr>
            </a:pPr>
            <a:endParaRPr lang="en-US" i="1" dirty="0">
              <a:solidFill>
                <a:srgbClr val="FFC000"/>
              </a:solidFill>
              <a:latin typeface="Calibri" panose="020F0502020204030204" pitchFamily="34" charset="0"/>
            </a:endParaRPr>
          </a:p>
          <a:p>
            <a:pPr>
              <a:buClr>
                <a:srgbClr val="FFC000"/>
              </a:buClr>
            </a:pPr>
            <a:r>
              <a:rPr lang="en-US" b="1" dirty="0">
                <a:solidFill>
                  <a:srgbClr val="92D050"/>
                </a:solidFill>
                <a:latin typeface="Calibri" panose="020F0502020204030204" pitchFamily="34" charset="0"/>
              </a:rPr>
              <a:t>FSS 316.3025(3)(b)(1)</a:t>
            </a:r>
            <a:r>
              <a:rPr lang="en-US" b="1" dirty="0">
                <a:latin typeface="Calibri" panose="020F0502020204030204" pitchFamily="34" charset="0"/>
              </a:rPr>
              <a:t> </a:t>
            </a:r>
            <a:r>
              <a:rPr lang="en-US" dirty="0">
                <a:latin typeface="Calibri" panose="020F0502020204030204" pitchFamily="34" charset="0"/>
              </a:rPr>
              <a:t>adopts $100 penalty for </a:t>
            </a:r>
            <a:r>
              <a:rPr lang="en-US" b="1" u="sng" dirty="0">
                <a:latin typeface="Calibri" panose="020F0502020204030204" pitchFamily="34" charset="0"/>
              </a:rPr>
              <a:t>each</a:t>
            </a:r>
            <a:r>
              <a:rPr lang="en-US" b="1" dirty="0">
                <a:latin typeface="Calibri" panose="020F0502020204030204" pitchFamily="34" charset="0"/>
              </a:rPr>
              <a:t> </a:t>
            </a:r>
            <a:r>
              <a:rPr lang="en-US" dirty="0">
                <a:latin typeface="Calibri" panose="020F0502020204030204" pitchFamily="34" charset="0"/>
              </a:rPr>
              <a:t>violation of the North American Uniform Driver Out-of-Service Criteria </a:t>
            </a:r>
          </a:p>
          <a:p>
            <a:pPr>
              <a:buClr>
                <a:srgbClr val="FFC000"/>
              </a:buClr>
            </a:pPr>
            <a:endParaRPr lang="en-US" b="1" dirty="0">
              <a:latin typeface="Calibri" panose="020F0502020204030204" pitchFamily="34" charset="0"/>
            </a:endParaRPr>
          </a:p>
          <a:p>
            <a:pPr>
              <a:buClr>
                <a:srgbClr val="FFC000"/>
              </a:buClr>
            </a:pPr>
            <a:r>
              <a:rPr lang="en-US" b="1" dirty="0">
                <a:solidFill>
                  <a:srgbClr val="92D050"/>
                </a:solidFill>
                <a:latin typeface="Calibri" panose="020F0502020204030204" pitchFamily="34" charset="0"/>
              </a:rPr>
              <a:t>FSS 316.3025(3)(b)(2)</a:t>
            </a:r>
            <a:r>
              <a:rPr lang="en-US" b="1" dirty="0">
                <a:latin typeface="Calibri" panose="020F0502020204030204" pitchFamily="34" charset="0"/>
              </a:rPr>
              <a:t> </a:t>
            </a:r>
            <a:r>
              <a:rPr lang="en-US" dirty="0">
                <a:latin typeface="Calibri" panose="020F0502020204030204" pitchFamily="34" charset="0"/>
              </a:rPr>
              <a:t>adopts $100 penalty for violations of the 12/16 and 70/80 hour rules (Intrastate hours of service).</a:t>
            </a:r>
          </a:p>
          <a:p>
            <a:pPr>
              <a:buClr>
                <a:srgbClr val="FFC000"/>
              </a:buClr>
            </a:pPr>
            <a:endParaRPr lang="en-US" b="1" dirty="0">
              <a:latin typeface="Calibri" panose="020F0502020204030204" pitchFamily="34" charset="0"/>
            </a:endParaRPr>
          </a:p>
          <a:p>
            <a:pPr>
              <a:buClr>
                <a:srgbClr val="FFC000"/>
              </a:buClr>
            </a:pPr>
            <a:r>
              <a:rPr lang="en-US" b="1" dirty="0">
                <a:solidFill>
                  <a:srgbClr val="92D050"/>
                </a:solidFill>
                <a:latin typeface="Calibri" panose="020F0502020204030204" pitchFamily="34" charset="0"/>
              </a:rPr>
              <a:t>FSS 316.3025(3)(b)(3)</a:t>
            </a:r>
            <a:r>
              <a:rPr lang="en-US" b="1" dirty="0">
                <a:latin typeface="Calibri" panose="020F0502020204030204" pitchFamily="34" charset="0"/>
              </a:rPr>
              <a:t> </a:t>
            </a:r>
            <a:r>
              <a:rPr lang="en-US" dirty="0">
                <a:latin typeface="Calibri" panose="020F0502020204030204" pitchFamily="34" charset="0"/>
              </a:rPr>
              <a:t>adopts $100 penalty for unauthorized passengers per 49 CFR 392.60</a:t>
            </a:r>
          </a:p>
          <a:p>
            <a:pPr>
              <a:buClr>
                <a:srgbClr val="FFC000"/>
              </a:buClr>
            </a:pPr>
            <a:endParaRPr lang="en-US" dirty="0">
              <a:latin typeface="Calibri" panose="020F0502020204030204" pitchFamily="34" charset="0"/>
            </a:endParaRPr>
          </a:p>
          <a:p>
            <a:pPr>
              <a:buClr>
                <a:srgbClr val="FFC000"/>
              </a:buClr>
            </a:pPr>
            <a:r>
              <a:rPr lang="en-US" b="1" dirty="0">
                <a:solidFill>
                  <a:srgbClr val="92D050"/>
                </a:solidFill>
                <a:latin typeface="Calibri" panose="020F0502020204030204" pitchFamily="34" charset="0"/>
              </a:rPr>
              <a:t>FSS 316.3025(3)(b)(5)</a:t>
            </a:r>
            <a:r>
              <a:rPr lang="en-US" b="1" dirty="0">
                <a:latin typeface="Calibri" panose="020F0502020204030204" pitchFamily="34" charset="0"/>
              </a:rPr>
              <a:t> </a:t>
            </a:r>
            <a:r>
              <a:rPr lang="en-US" dirty="0">
                <a:latin typeface="Calibri" panose="020F0502020204030204" pitchFamily="34" charset="0"/>
              </a:rPr>
              <a:t>adopts $100 penalty for not possessing a valid medical certification</a:t>
            </a:r>
          </a:p>
          <a:p>
            <a:pPr>
              <a:buClr>
                <a:srgbClr val="FFC000"/>
              </a:buClr>
            </a:pPr>
            <a:endParaRPr lang="en-US" dirty="0">
              <a:latin typeface="Calibri" panose="020F0502020204030204" pitchFamily="34" charset="0"/>
            </a:endParaRPr>
          </a:p>
          <a:p>
            <a:pPr>
              <a:buClr>
                <a:srgbClr val="FFC000"/>
              </a:buClr>
            </a:pPr>
            <a:r>
              <a:rPr lang="en-US" b="1" dirty="0">
                <a:solidFill>
                  <a:srgbClr val="92D050"/>
                </a:solidFill>
                <a:latin typeface="Calibri" panose="020F0502020204030204" pitchFamily="34" charset="0"/>
              </a:rPr>
              <a:t>FSS 316.159(3)</a:t>
            </a:r>
            <a:r>
              <a:rPr lang="en-US" dirty="0">
                <a:latin typeface="Calibri" panose="020F0502020204030204" pitchFamily="34" charset="0"/>
              </a:rPr>
              <a:t> states that </a:t>
            </a:r>
            <a:r>
              <a:rPr lang="en-US" b="1" u="sng" dirty="0">
                <a:latin typeface="Calibri" panose="020F0502020204030204" pitchFamily="34" charset="0"/>
              </a:rPr>
              <a:t>all</a:t>
            </a:r>
            <a:r>
              <a:rPr lang="en-US" dirty="0">
                <a:latin typeface="Calibri" panose="020F0502020204030204" pitchFamily="34" charset="0"/>
              </a:rPr>
              <a:t> drivers of CMVs are required to slow before crossing railroad tracks. </a:t>
            </a:r>
            <a:endParaRPr lang="en-US" sz="1600" dirty="0">
              <a:latin typeface="Calibri" panose="020F0502020204030204" pitchFamily="34" charset="0"/>
            </a:endParaRPr>
          </a:p>
          <a:p>
            <a:pPr marL="285750" indent="-285750">
              <a:buClr>
                <a:srgbClr val="FF0000"/>
              </a:buClr>
              <a:buFont typeface="Wingdings" panose="05000000000000000000" pitchFamily="2" charset="2"/>
              <a:buChar char="§"/>
            </a:pPr>
            <a:endParaRPr lang="en-US" sz="2400" dirty="0">
              <a:latin typeface="Calibri" panose="020F0502020204030204" pitchFamily="34" charset="0"/>
            </a:endParaRPr>
          </a:p>
          <a:p>
            <a:pPr>
              <a:buClr>
                <a:srgbClr val="FF0000"/>
              </a:buClr>
            </a:pPr>
            <a:endParaRPr lang="en-US" dirty="0"/>
          </a:p>
        </p:txBody>
      </p:sp>
    </p:spTree>
    <p:extLst>
      <p:ext uri="{BB962C8B-B14F-4D97-AF65-F5344CB8AC3E}">
        <p14:creationId xmlns:p14="http://schemas.microsoft.com/office/powerpoint/2010/main" val="3810747872"/>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FF962E5-C4F0-4B80-9D72-B052152B4F5B}" type="slidenum">
              <a:rPr lang="en-US" smtClean="0"/>
              <a:pPr>
                <a:defRPr/>
              </a:pPr>
              <a:t>33</a:t>
            </a:fld>
            <a:endParaRPr lang="en-US"/>
          </a:p>
        </p:txBody>
      </p:sp>
      <p:sp>
        <p:nvSpPr>
          <p:cNvPr id="5" name="TextBox 4"/>
          <p:cNvSpPr txBox="1"/>
          <p:nvPr/>
        </p:nvSpPr>
        <p:spPr>
          <a:xfrm>
            <a:off x="152400" y="76200"/>
            <a:ext cx="8763000" cy="1877437"/>
          </a:xfrm>
          <a:prstGeom prst="rect">
            <a:avLst/>
          </a:prstGeom>
          <a:noFill/>
        </p:spPr>
        <p:txBody>
          <a:bodyPr wrap="square" rtlCol="0">
            <a:spAutoFit/>
          </a:bodyPr>
          <a:lstStyle/>
          <a:p>
            <a:pPr algn="ctr"/>
            <a:r>
              <a:rPr lang="en-US" sz="4000" b="1" dirty="0">
                <a:solidFill>
                  <a:srgbClr val="92D050"/>
                </a:solidFill>
                <a:latin typeface="Calibri" panose="020F0502020204030204" pitchFamily="34" charset="0"/>
              </a:rPr>
              <a:t>FSS 316.3025 -- MOBILE PHONE &amp; TEXTING BAN TO ALL CMVs</a:t>
            </a:r>
          </a:p>
          <a:p>
            <a:endParaRPr lang="en-US" b="1" dirty="0"/>
          </a:p>
          <a:p>
            <a:pPr>
              <a:buClr>
                <a:srgbClr val="FF0000"/>
              </a:buClr>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17385541"/>
              </p:ext>
            </p:extLst>
          </p:nvPr>
        </p:nvGraphicFramePr>
        <p:xfrm>
          <a:off x="1028700" y="1592164"/>
          <a:ext cx="7010400" cy="4947570"/>
        </p:xfrm>
        <a:graphic>
          <a:graphicData uri="http://schemas.openxmlformats.org/drawingml/2006/table">
            <a:tbl>
              <a:tblPr firstRow="1" firstCol="1" bandRow="1">
                <a:tableStyleId>{5C22544A-7EE6-4342-B048-85BDC9FD1C3A}</a:tableStyleId>
              </a:tblPr>
              <a:tblGrid>
                <a:gridCol w="1132528">
                  <a:extLst>
                    <a:ext uri="{9D8B030D-6E8A-4147-A177-3AD203B41FA5}">
                      <a16:colId xmlns:a16="http://schemas.microsoft.com/office/drawing/2014/main" val="20000"/>
                    </a:ext>
                  </a:extLst>
                </a:gridCol>
                <a:gridCol w="934867">
                  <a:extLst>
                    <a:ext uri="{9D8B030D-6E8A-4147-A177-3AD203B41FA5}">
                      <a16:colId xmlns:a16="http://schemas.microsoft.com/office/drawing/2014/main" val="20001"/>
                    </a:ext>
                  </a:extLst>
                </a:gridCol>
                <a:gridCol w="2629632">
                  <a:extLst>
                    <a:ext uri="{9D8B030D-6E8A-4147-A177-3AD203B41FA5}">
                      <a16:colId xmlns:a16="http://schemas.microsoft.com/office/drawing/2014/main" val="20002"/>
                    </a:ext>
                  </a:extLst>
                </a:gridCol>
                <a:gridCol w="769416">
                  <a:extLst>
                    <a:ext uri="{9D8B030D-6E8A-4147-A177-3AD203B41FA5}">
                      <a16:colId xmlns:a16="http://schemas.microsoft.com/office/drawing/2014/main" val="20003"/>
                    </a:ext>
                  </a:extLst>
                </a:gridCol>
                <a:gridCol w="769416">
                  <a:extLst>
                    <a:ext uri="{9D8B030D-6E8A-4147-A177-3AD203B41FA5}">
                      <a16:colId xmlns:a16="http://schemas.microsoft.com/office/drawing/2014/main" val="20004"/>
                    </a:ext>
                  </a:extLst>
                </a:gridCol>
                <a:gridCol w="774541">
                  <a:extLst>
                    <a:ext uri="{9D8B030D-6E8A-4147-A177-3AD203B41FA5}">
                      <a16:colId xmlns:a16="http://schemas.microsoft.com/office/drawing/2014/main" val="20005"/>
                    </a:ext>
                  </a:extLst>
                </a:gridCol>
              </a:tblGrid>
              <a:tr h="241838">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gridSpan="3">
                  <a:txBody>
                    <a:bodyPr/>
                    <a:lstStyle/>
                    <a:p>
                      <a:pPr marL="0" marR="0" algn="ctr">
                        <a:lnSpc>
                          <a:spcPct val="115000"/>
                        </a:lnSpc>
                        <a:spcBef>
                          <a:spcPts val="0"/>
                        </a:spcBef>
                        <a:spcAft>
                          <a:spcPts val="0"/>
                        </a:spcAft>
                      </a:pPr>
                      <a:r>
                        <a:rPr lang="en-US" sz="1100" dirty="0">
                          <a:effectLst/>
                        </a:rPr>
                        <a:t>Penalties</a:t>
                      </a:r>
                      <a:endParaRPr lang="en-US" sz="11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85838">
                <a:tc>
                  <a:txBody>
                    <a:bodyPr/>
                    <a:lstStyle/>
                    <a:p>
                      <a:pPr marL="0" marR="0">
                        <a:lnSpc>
                          <a:spcPct val="115000"/>
                        </a:lnSpc>
                        <a:spcBef>
                          <a:spcPts val="0"/>
                        </a:spcBef>
                        <a:spcAft>
                          <a:spcPts val="0"/>
                        </a:spcAft>
                      </a:pPr>
                      <a:endParaRPr lang="en-US" sz="1100" dirty="0">
                        <a:effectLst/>
                      </a:endParaRPr>
                    </a:p>
                    <a:p>
                      <a:pPr marL="0" marR="0">
                        <a:lnSpc>
                          <a:spcPct val="115000"/>
                        </a:lnSpc>
                        <a:spcBef>
                          <a:spcPts val="0"/>
                        </a:spcBef>
                        <a:spcAft>
                          <a:spcPts val="0"/>
                        </a:spcAft>
                      </a:pPr>
                      <a:r>
                        <a:rPr lang="en-US" sz="1100" dirty="0">
                          <a:effectLst/>
                        </a:rPr>
                        <a:t>Florida Statute</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100" dirty="0">
                        <a:effectLst/>
                      </a:endParaRPr>
                    </a:p>
                    <a:p>
                      <a:pPr marL="0" marR="0" algn="ctr">
                        <a:lnSpc>
                          <a:spcPct val="115000"/>
                        </a:lnSpc>
                        <a:spcBef>
                          <a:spcPts val="0"/>
                        </a:spcBef>
                        <a:spcAft>
                          <a:spcPts val="0"/>
                        </a:spcAft>
                      </a:pPr>
                      <a:r>
                        <a:rPr lang="en-US" sz="1100" dirty="0">
                          <a:effectLst/>
                        </a:rPr>
                        <a:t>Federal Regulation</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100" dirty="0">
                        <a:effectLst/>
                      </a:endParaRPr>
                    </a:p>
                    <a:p>
                      <a:pPr marL="0" marR="0" algn="ctr">
                        <a:lnSpc>
                          <a:spcPct val="115000"/>
                        </a:lnSpc>
                        <a:spcBef>
                          <a:spcPts val="0"/>
                        </a:spcBef>
                        <a:spcAft>
                          <a:spcPts val="0"/>
                        </a:spcAft>
                      </a:pPr>
                      <a:r>
                        <a:rPr lang="en-US" sz="1600" dirty="0">
                          <a:effectLst/>
                        </a:rPr>
                        <a:t>Violations</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200" dirty="0">
                        <a:effectLst/>
                      </a:endParaRPr>
                    </a:p>
                    <a:p>
                      <a:pPr marL="0" marR="0" algn="ctr">
                        <a:lnSpc>
                          <a:spcPct val="115000"/>
                        </a:lnSpc>
                        <a:spcBef>
                          <a:spcPts val="0"/>
                        </a:spcBef>
                        <a:spcAft>
                          <a:spcPts val="0"/>
                        </a:spcAft>
                      </a:pPr>
                      <a:r>
                        <a:rPr lang="en-US" sz="1200" dirty="0">
                          <a:effectLst/>
                        </a:rPr>
                        <a:t>1</a:t>
                      </a:r>
                      <a:r>
                        <a:rPr lang="en-US" sz="1200" baseline="30000" dirty="0">
                          <a:effectLst/>
                        </a:rPr>
                        <a:t>st</a:t>
                      </a:r>
                      <a:r>
                        <a:rPr lang="en-US" sz="1200" dirty="0">
                          <a:effectLst/>
                        </a:rPr>
                        <a:t> Offense</a:t>
                      </a:r>
                      <a:endParaRPr lang="en-US"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200" dirty="0">
                        <a:effectLst/>
                      </a:endParaRPr>
                    </a:p>
                    <a:p>
                      <a:pPr marL="0" marR="0" algn="ctr">
                        <a:lnSpc>
                          <a:spcPct val="115000"/>
                        </a:lnSpc>
                        <a:spcBef>
                          <a:spcPts val="0"/>
                        </a:spcBef>
                        <a:spcAft>
                          <a:spcPts val="0"/>
                        </a:spcAft>
                      </a:pPr>
                      <a:r>
                        <a:rPr lang="en-US" sz="1200" dirty="0">
                          <a:effectLst/>
                        </a:rPr>
                        <a:t>2</a:t>
                      </a:r>
                      <a:r>
                        <a:rPr lang="en-US" sz="1200" baseline="30000" dirty="0">
                          <a:effectLst/>
                        </a:rPr>
                        <a:t>nd</a:t>
                      </a:r>
                      <a:r>
                        <a:rPr lang="en-US" sz="1200" dirty="0">
                          <a:effectLst/>
                        </a:rPr>
                        <a:t> Offense</a:t>
                      </a:r>
                      <a:endParaRPr lang="en-US" sz="12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200" dirty="0">
                        <a:effectLst/>
                      </a:endParaRPr>
                    </a:p>
                    <a:p>
                      <a:pPr marL="0" marR="0" algn="ctr">
                        <a:lnSpc>
                          <a:spcPct val="115000"/>
                        </a:lnSpc>
                        <a:spcBef>
                          <a:spcPts val="0"/>
                        </a:spcBef>
                        <a:spcAft>
                          <a:spcPts val="0"/>
                        </a:spcAft>
                      </a:pPr>
                      <a:r>
                        <a:rPr lang="en-US" sz="1200" dirty="0">
                          <a:effectLst/>
                        </a:rPr>
                        <a:t>3</a:t>
                      </a:r>
                      <a:r>
                        <a:rPr lang="en-US" sz="1200" baseline="30000" dirty="0">
                          <a:effectLst/>
                        </a:rPr>
                        <a:t>rd</a:t>
                      </a:r>
                      <a:r>
                        <a:rPr lang="en-US" sz="1200" dirty="0">
                          <a:effectLst/>
                        </a:rPr>
                        <a:t> Offense</a:t>
                      </a:r>
                      <a:endParaRPr lang="en-US"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998982">
                <a:tc>
                  <a:txBody>
                    <a:bodyPr/>
                    <a:lstStyle/>
                    <a:p>
                      <a:pPr marL="0" marR="0">
                        <a:lnSpc>
                          <a:spcPct val="115000"/>
                        </a:lnSpc>
                        <a:spcBef>
                          <a:spcPts val="0"/>
                        </a:spcBef>
                        <a:spcAft>
                          <a:spcPts val="0"/>
                        </a:spcAft>
                      </a:pPr>
                      <a:r>
                        <a:rPr lang="en-US" sz="1100" dirty="0">
                          <a:effectLst/>
                        </a:rPr>
                        <a:t>316.3025(6)(a)</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49 CFR s. 392.82</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Using Handheld Mobile Telephone While Driving a CMV</a:t>
                      </a:r>
                      <a:endParaRPr lang="en-US" sz="14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400" dirty="0">
                          <a:effectLst/>
                        </a:rPr>
                        <a:t>$500</a:t>
                      </a:r>
                      <a:endParaRPr lang="en-US" sz="14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400">
                          <a:effectLst/>
                        </a:rPr>
                        <a:t>$1000</a:t>
                      </a:r>
                      <a:endParaRPr lang="en-US" sz="14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400">
                          <a:effectLst/>
                        </a:rPr>
                        <a:t>$2750</a:t>
                      </a:r>
                      <a:endParaRPr lang="en-US" sz="14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696659">
                <a:tc>
                  <a:txBody>
                    <a:bodyPr/>
                    <a:lstStyle/>
                    <a:p>
                      <a:pPr marL="0" marR="0">
                        <a:lnSpc>
                          <a:spcPct val="115000"/>
                        </a:lnSpc>
                        <a:spcBef>
                          <a:spcPts val="0"/>
                        </a:spcBef>
                        <a:spcAft>
                          <a:spcPts val="0"/>
                        </a:spcAft>
                      </a:pPr>
                      <a:r>
                        <a:rPr lang="en-US" sz="1100">
                          <a:effectLst/>
                        </a:rPr>
                        <a:t>316.3025(6)(a)</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49 CFR s. 392.80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100" dirty="0">
                        <a:effectLst/>
                      </a:endParaRPr>
                    </a:p>
                    <a:p>
                      <a:pPr marL="0" marR="0">
                        <a:lnSpc>
                          <a:spcPct val="115000"/>
                        </a:lnSpc>
                        <a:spcBef>
                          <a:spcPts val="0"/>
                        </a:spcBef>
                        <a:spcAft>
                          <a:spcPts val="0"/>
                        </a:spcAft>
                      </a:pPr>
                      <a:r>
                        <a:rPr lang="en-US" sz="1400" dirty="0">
                          <a:effectLst/>
                        </a:rPr>
                        <a:t>Texting While Driving CMV</a:t>
                      </a:r>
                      <a:endParaRPr lang="en-US" sz="14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400" dirty="0">
                          <a:effectLst/>
                        </a:rPr>
                        <a:t>$500</a:t>
                      </a:r>
                      <a:endParaRPr lang="en-US" sz="14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400">
                          <a:effectLst/>
                        </a:rPr>
                        <a:t>$1000</a:t>
                      </a:r>
                      <a:endParaRPr lang="en-US" sz="14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400">
                          <a:effectLst/>
                        </a:rPr>
                        <a:t>$2750</a:t>
                      </a:r>
                      <a:endParaRPr lang="en-US" sz="14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1183005">
                <a:tc>
                  <a:txBody>
                    <a:bodyPr/>
                    <a:lstStyle/>
                    <a:p>
                      <a:pPr marL="0" marR="0">
                        <a:lnSpc>
                          <a:spcPct val="115000"/>
                        </a:lnSpc>
                        <a:spcBef>
                          <a:spcPts val="0"/>
                        </a:spcBef>
                        <a:spcAft>
                          <a:spcPts val="0"/>
                        </a:spcAft>
                      </a:pPr>
                      <a:r>
                        <a:rPr lang="en-US" sz="1100">
                          <a:effectLst/>
                        </a:rPr>
                        <a:t>316.3025(6)(b)</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49 CFR s. 392.82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Company Allowing or Requiring Driver of CMV to Use Handheld Mobile Telephone While Driving</a:t>
                      </a:r>
                      <a:endParaRPr lang="en-US" sz="11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400" dirty="0">
                          <a:effectLst/>
                        </a:rPr>
                        <a:t>$2750</a:t>
                      </a:r>
                      <a:endParaRPr lang="en-US" sz="14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400">
                          <a:effectLst/>
                        </a:rPr>
                        <a:t>$5000</a:t>
                      </a:r>
                      <a:endParaRPr lang="en-US" sz="14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400">
                          <a:effectLst/>
                        </a:rPr>
                        <a:t>$11000</a:t>
                      </a:r>
                      <a:endParaRPr lang="en-US" sz="14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841248">
                <a:tc>
                  <a:txBody>
                    <a:bodyPr/>
                    <a:lstStyle/>
                    <a:p>
                      <a:pPr marL="0" marR="0">
                        <a:lnSpc>
                          <a:spcPct val="115000"/>
                        </a:lnSpc>
                        <a:spcBef>
                          <a:spcPts val="0"/>
                        </a:spcBef>
                        <a:spcAft>
                          <a:spcPts val="0"/>
                        </a:spcAft>
                      </a:pPr>
                      <a:r>
                        <a:rPr lang="en-US" sz="1100">
                          <a:effectLst/>
                        </a:rPr>
                        <a:t>316.3025(6)(b)</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49 CFR s. 392.80</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Company Allowing or Requiring Driver of CMV to Text While Driving</a:t>
                      </a:r>
                      <a:endParaRPr lang="en-US" sz="12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400" dirty="0">
                          <a:effectLst/>
                        </a:rPr>
                        <a:t>$2750</a:t>
                      </a:r>
                      <a:endParaRPr lang="en-US" sz="14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400" dirty="0">
                          <a:effectLst/>
                        </a:rPr>
                        <a:t>$5000</a:t>
                      </a:r>
                      <a:endParaRPr lang="en-US" sz="14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400" dirty="0">
                          <a:effectLst/>
                        </a:rPr>
                        <a:t>$11000</a:t>
                      </a:r>
                      <a:endParaRPr lang="en-US"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81245905"/>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8ED9298A-D105-4C7A-8B27-08B41D178A7F}" type="slidenum">
              <a:rPr lang="en-US"/>
              <a:pPr>
                <a:defRPr/>
              </a:pPr>
              <a:t>34</a:t>
            </a:fld>
            <a:endParaRPr lang="en-US"/>
          </a:p>
        </p:txBody>
      </p:sp>
      <p:sp>
        <p:nvSpPr>
          <p:cNvPr id="269314" name="Rectangle 2"/>
          <p:cNvSpPr>
            <a:spLocks noChangeArrowheads="1"/>
          </p:cNvSpPr>
          <p:nvPr/>
        </p:nvSpPr>
        <p:spPr bwMode="auto">
          <a:xfrm>
            <a:off x="0" y="0"/>
            <a:ext cx="9144000" cy="1066800"/>
          </a:xfrm>
          <a:prstGeom prst="rect">
            <a:avLst/>
          </a:prstGeom>
          <a:noFill/>
          <a:ln w="9525">
            <a:noFill/>
            <a:miter lim="800000"/>
            <a:headEnd/>
            <a:tailEnd/>
          </a:ln>
          <a:effectLst/>
        </p:spPr>
        <p:txBody>
          <a:bodyPr lIns="92075" tIns="46038" rIns="92075" bIns="46038" anchor="ctr"/>
          <a:lstStyle/>
          <a:p>
            <a:pPr algn="ctr" eaLnBrk="1" hangingPunct="1">
              <a:defRPr/>
            </a:pPr>
            <a:r>
              <a:rPr lang="en-US" sz="4000" b="1" dirty="0">
                <a:solidFill>
                  <a:srgbClr val="00B0F0"/>
                </a:solidFill>
                <a:latin typeface="Calibri" panose="020F0502020204030204" pitchFamily="34" charset="0"/>
              </a:rPr>
              <a:t>Commercial Motor Vehicle Insurance</a:t>
            </a:r>
          </a:p>
        </p:txBody>
      </p:sp>
      <p:sp>
        <p:nvSpPr>
          <p:cNvPr id="269315" name="Rectangle 3"/>
          <p:cNvSpPr>
            <a:spLocks noChangeArrowheads="1"/>
          </p:cNvSpPr>
          <p:nvPr/>
        </p:nvSpPr>
        <p:spPr bwMode="auto">
          <a:xfrm>
            <a:off x="1295400" y="5943600"/>
            <a:ext cx="6553200" cy="685800"/>
          </a:xfrm>
          <a:prstGeom prst="rect">
            <a:avLst/>
          </a:prstGeom>
          <a:noFill/>
          <a:ln w="9525">
            <a:noFill/>
            <a:miter lim="800000"/>
            <a:headEnd/>
            <a:tailEnd/>
          </a:ln>
          <a:effectLst/>
        </p:spPr>
        <p:txBody>
          <a:bodyPr lIns="92075" tIns="46038" rIns="92075" bIns="46038"/>
          <a:lstStyle/>
          <a:p>
            <a:pPr marL="342900" indent="-342900" algn="ctr" eaLnBrk="1" hangingPunct="1">
              <a:spcBef>
                <a:spcPct val="20000"/>
              </a:spcBef>
              <a:buClr>
                <a:schemeClr val="tx2"/>
              </a:buClr>
              <a:buSzPct val="75000"/>
              <a:buFont typeface="Wingdings" pitchFamily="2" charset="2"/>
              <a:buNone/>
              <a:defRPr/>
            </a:pPr>
            <a:r>
              <a:rPr lang="en-US" sz="3600" b="1" dirty="0">
                <a:latin typeface="Calibri" panose="020F0502020204030204" pitchFamily="34" charset="0"/>
              </a:rPr>
              <a:t>Florida Statute 627.7415</a:t>
            </a:r>
          </a:p>
        </p:txBody>
      </p:sp>
      <p:pic>
        <p:nvPicPr>
          <p:cNvPr id="269320" name="Picture 8" descr="d&amp;v"/>
          <p:cNvPicPr>
            <a:picLocks noChangeAspect="1" noChangeArrowheads="1"/>
          </p:cNvPicPr>
          <p:nvPr/>
        </p:nvPicPr>
        <p:blipFill>
          <a:blip r:embed="rId2" cstate="print"/>
          <a:srcRect l="1666" t="53242" r="3334" b="1126"/>
          <a:stretch>
            <a:fillRect/>
          </a:stretch>
        </p:blipFill>
        <p:spPr bwMode="auto">
          <a:xfrm>
            <a:off x="1371600" y="1066800"/>
            <a:ext cx="6324600" cy="4743450"/>
          </a:xfrm>
          <a:prstGeom prst="rect">
            <a:avLst/>
          </a:prstGeom>
          <a:noFill/>
          <a:ln w="9525">
            <a:noFill/>
            <a:miter lim="800000"/>
            <a:headEnd/>
            <a:tailEnd/>
          </a:ln>
        </p:spPr>
      </p:pic>
    </p:spTree>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685800" y="0"/>
            <a:ext cx="7772400" cy="990600"/>
          </a:xfrm>
        </p:spPr>
        <p:txBody>
          <a:bodyPr>
            <a:normAutofit/>
          </a:bodyPr>
          <a:lstStyle/>
          <a:p>
            <a:pPr eaLnBrk="1" hangingPunct="1">
              <a:defRPr/>
            </a:pPr>
            <a:r>
              <a:rPr lang="en-US" sz="4000" b="1" dirty="0">
                <a:solidFill>
                  <a:srgbClr val="00B0F0"/>
                </a:solidFill>
                <a:effectLst>
                  <a:glow rad="38100">
                    <a:schemeClr val="bg1">
                      <a:lumMod val="65000"/>
                      <a:lumOff val="35000"/>
                      <a:alpha val="40000"/>
                    </a:schemeClr>
                  </a:glow>
                </a:effectLst>
                <a:latin typeface="Calibri" panose="020F0502020204030204" pitchFamily="34" charset="0"/>
              </a:rPr>
              <a:t>Required Liability Coverage</a:t>
            </a:r>
          </a:p>
        </p:txBody>
      </p:sp>
      <p:sp>
        <p:nvSpPr>
          <p:cNvPr id="11" name="Slide Number Placeholder 5"/>
          <p:cNvSpPr>
            <a:spLocks noGrp="1"/>
          </p:cNvSpPr>
          <p:nvPr>
            <p:ph type="sldNum" sz="quarter" idx="12"/>
          </p:nvPr>
        </p:nvSpPr>
        <p:spPr/>
        <p:txBody>
          <a:bodyPr/>
          <a:lstStyle/>
          <a:p>
            <a:pPr>
              <a:defRPr/>
            </a:pPr>
            <a:fld id="{6ACB4998-7473-46AC-90F7-EEBFB2F7CA29}" type="slidenum">
              <a:rPr lang="en-US"/>
              <a:pPr>
                <a:defRPr/>
              </a:pPr>
              <a:t>35</a:t>
            </a:fld>
            <a:endParaRPr lang="en-US"/>
          </a:p>
        </p:txBody>
      </p:sp>
      <p:sp>
        <p:nvSpPr>
          <p:cNvPr id="345093" name="Rectangle 5"/>
          <p:cNvSpPr>
            <a:spLocks noChangeArrowheads="1"/>
          </p:cNvSpPr>
          <p:nvPr/>
        </p:nvSpPr>
        <p:spPr bwMode="auto">
          <a:xfrm>
            <a:off x="304800" y="1143001"/>
            <a:ext cx="8686800" cy="2308324"/>
          </a:xfrm>
          <a:prstGeom prst="rect">
            <a:avLst/>
          </a:prstGeom>
          <a:noFill/>
          <a:ln w="12700">
            <a:noFill/>
            <a:miter lim="800000"/>
            <a:headEnd type="none" w="sm" len="sm"/>
            <a:tailEnd type="none" w="sm" len="sm"/>
          </a:ln>
          <a:effectLst/>
        </p:spPr>
        <p:txBody>
          <a:bodyPr>
            <a:spAutoFit/>
          </a:bodyPr>
          <a:lstStyle/>
          <a:p>
            <a:pPr eaLnBrk="1" hangingPunct="1">
              <a:spcBef>
                <a:spcPct val="50000"/>
              </a:spcBef>
              <a:buClr>
                <a:srgbClr val="00B0F0"/>
              </a:buClr>
              <a:buSzPct val="60000"/>
              <a:buFont typeface="Wingdings" pitchFamily="2" charset="2"/>
              <a:buChar char="n"/>
              <a:defRPr/>
            </a:pPr>
            <a:r>
              <a:rPr lang="en-US" sz="3200" dirty="0">
                <a:effectLst>
                  <a:outerShdw blurRad="38100" dist="38100" dir="2700000" algn="tl">
                    <a:srgbClr val="000000"/>
                  </a:outerShdw>
                </a:effectLst>
                <a:latin typeface="Verdana" pitchFamily="34" charset="0"/>
              </a:rPr>
              <a:t> </a:t>
            </a:r>
            <a:r>
              <a:rPr lang="en-US" sz="3600" dirty="0">
                <a:latin typeface="Calibri" panose="020F0502020204030204" pitchFamily="34" charset="0"/>
              </a:rPr>
              <a:t>GVW 26,000 – 34,999 lbs. - $ 50,000</a:t>
            </a:r>
          </a:p>
          <a:p>
            <a:pPr eaLnBrk="1" hangingPunct="1">
              <a:spcBef>
                <a:spcPct val="50000"/>
              </a:spcBef>
              <a:buClr>
                <a:srgbClr val="00B0F0"/>
              </a:buClr>
              <a:buSzPct val="60000"/>
              <a:buFont typeface="Wingdings" pitchFamily="2" charset="2"/>
              <a:buChar char="n"/>
              <a:defRPr/>
            </a:pPr>
            <a:r>
              <a:rPr lang="en-US" sz="3600" dirty="0">
                <a:latin typeface="Calibri" panose="020F0502020204030204" pitchFamily="34" charset="0"/>
              </a:rPr>
              <a:t> GVW 35,000 – 43,999 lbs. - $100,000 </a:t>
            </a:r>
          </a:p>
          <a:p>
            <a:pPr eaLnBrk="1" hangingPunct="1">
              <a:spcBef>
                <a:spcPct val="50000"/>
              </a:spcBef>
              <a:buClr>
                <a:srgbClr val="00B0F0"/>
              </a:buClr>
              <a:buSzPct val="60000"/>
              <a:buFont typeface="Wingdings" pitchFamily="2" charset="2"/>
              <a:buChar char="n"/>
              <a:defRPr/>
            </a:pPr>
            <a:r>
              <a:rPr lang="en-US" sz="3600" dirty="0">
                <a:latin typeface="Calibri" panose="020F0502020204030204" pitchFamily="34" charset="0"/>
              </a:rPr>
              <a:t> GVW 44,000 lbs. or More  -  $300,000</a:t>
            </a:r>
          </a:p>
        </p:txBody>
      </p:sp>
      <p:sp>
        <p:nvSpPr>
          <p:cNvPr id="345095" name="Rectangle 7"/>
          <p:cNvSpPr>
            <a:spLocks noChangeArrowheads="1"/>
          </p:cNvSpPr>
          <p:nvPr/>
        </p:nvSpPr>
        <p:spPr bwMode="auto">
          <a:xfrm>
            <a:off x="609600" y="3581401"/>
            <a:ext cx="8001000" cy="3693319"/>
          </a:xfrm>
          <a:prstGeom prst="rect">
            <a:avLst/>
          </a:prstGeom>
          <a:noFill/>
          <a:ln w="12700">
            <a:noFill/>
            <a:miter lim="800000"/>
            <a:headEnd type="none" w="sm" len="sm"/>
            <a:tailEnd type="none" w="sm" len="sm"/>
          </a:ln>
          <a:effectLst/>
        </p:spPr>
        <p:txBody>
          <a:bodyPr wrap="square">
            <a:spAutoFit/>
          </a:bodyPr>
          <a:lstStyle/>
          <a:p>
            <a:pPr algn="ctr" eaLnBrk="1" hangingPunct="1">
              <a:spcBef>
                <a:spcPct val="50000"/>
              </a:spcBef>
              <a:buClr>
                <a:schemeClr val="tx2"/>
              </a:buClr>
              <a:buSzPct val="75000"/>
              <a:buFont typeface="Wingdings" pitchFamily="2" charset="2"/>
              <a:buNone/>
              <a:defRPr/>
            </a:pPr>
            <a:r>
              <a:rPr lang="en-US" sz="3200" b="1" i="1" u="sng" dirty="0">
                <a:solidFill>
                  <a:srgbClr val="00B0F0"/>
                </a:solidFill>
                <a:latin typeface="Calibri" panose="020F0502020204030204" pitchFamily="34" charset="0"/>
              </a:rPr>
              <a:t>Note</a:t>
            </a:r>
            <a:r>
              <a:rPr lang="en-US" sz="3200" b="1" i="1" dirty="0">
                <a:solidFill>
                  <a:srgbClr val="00B0F0"/>
                </a:solidFill>
                <a:latin typeface="Calibri" panose="020F0502020204030204" pitchFamily="34" charset="0"/>
              </a:rPr>
              <a:t>: </a:t>
            </a:r>
          </a:p>
          <a:p>
            <a:pPr algn="ctr" eaLnBrk="1" hangingPunct="1">
              <a:spcBef>
                <a:spcPct val="50000"/>
              </a:spcBef>
              <a:buClr>
                <a:schemeClr val="tx2"/>
              </a:buClr>
              <a:buSzPct val="75000"/>
              <a:buFont typeface="Wingdings" pitchFamily="2" charset="2"/>
              <a:buNone/>
              <a:defRPr/>
            </a:pPr>
            <a:r>
              <a:rPr lang="en-US" sz="3200" dirty="0">
                <a:latin typeface="Calibri" panose="020F0502020204030204" pitchFamily="34" charset="0"/>
              </a:rPr>
              <a:t>49 C.F.R. Part 387 applies to certain for-hire and hazardous materials carriers.</a:t>
            </a:r>
          </a:p>
          <a:p>
            <a:pPr algn="ctr" eaLnBrk="1" hangingPunct="1">
              <a:spcBef>
                <a:spcPct val="50000"/>
              </a:spcBef>
              <a:buClr>
                <a:schemeClr val="tx2"/>
              </a:buClr>
              <a:buSzPct val="75000"/>
              <a:defRPr/>
            </a:pPr>
            <a:r>
              <a:rPr lang="en-US" sz="3200" dirty="0">
                <a:latin typeface="Calibri" panose="020F0502020204030204" pitchFamily="34" charset="0"/>
              </a:rPr>
              <a:t>Florida Statute 627.742 applies to non-public sector buses.</a:t>
            </a:r>
          </a:p>
          <a:p>
            <a:pPr algn="ctr" eaLnBrk="1" hangingPunct="1">
              <a:spcBef>
                <a:spcPct val="50000"/>
              </a:spcBef>
              <a:buClr>
                <a:schemeClr val="tx2"/>
              </a:buClr>
              <a:buSzPct val="75000"/>
              <a:buFont typeface="Wingdings" pitchFamily="2" charset="2"/>
              <a:buNone/>
              <a:defRPr/>
            </a:pPr>
            <a:endParaRPr lang="en-US" sz="2800" dirty="0">
              <a:solidFill>
                <a:srgbClr val="FFFF99"/>
              </a:solidFill>
              <a:effectLst>
                <a:outerShdw blurRad="38100" dist="38100" dir="2700000" algn="tl">
                  <a:srgbClr val="000000"/>
                </a:outerShdw>
              </a:effectLst>
              <a:latin typeface="Verdana" pitchFamily="34" charset="0"/>
            </a:endParaRPr>
          </a:p>
        </p:txBody>
      </p:sp>
    </p:spTree>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419100" y="197716"/>
            <a:ext cx="8305800" cy="1524000"/>
          </a:xfrm>
        </p:spPr>
        <p:txBody>
          <a:bodyPr>
            <a:normAutofit/>
          </a:bodyPr>
          <a:lstStyle/>
          <a:p>
            <a:pPr algn="ctr" eaLnBrk="1" hangingPunct="1">
              <a:defRPr/>
            </a:pPr>
            <a:r>
              <a:rPr lang="en-US" sz="4000" b="1" dirty="0">
                <a:solidFill>
                  <a:srgbClr val="FFFF00"/>
                </a:solidFill>
                <a:effectLst>
                  <a:glow rad="38100">
                    <a:schemeClr val="bg1">
                      <a:lumMod val="65000"/>
                      <a:lumOff val="35000"/>
                      <a:alpha val="40000"/>
                    </a:schemeClr>
                  </a:glow>
                </a:effectLst>
                <a:latin typeface="Calibri" panose="020F0502020204030204" pitchFamily="34" charset="0"/>
              </a:rPr>
              <a:t>Accident Register -- 49 CFR 390.15</a:t>
            </a:r>
          </a:p>
        </p:txBody>
      </p:sp>
      <p:sp>
        <p:nvSpPr>
          <p:cNvPr id="9" name="Slide Number Placeholder 5"/>
          <p:cNvSpPr>
            <a:spLocks noGrp="1"/>
          </p:cNvSpPr>
          <p:nvPr>
            <p:ph type="sldNum" sz="quarter" idx="12"/>
          </p:nvPr>
        </p:nvSpPr>
        <p:spPr/>
        <p:txBody>
          <a:bodyPr/>
          <a:lstStyle/>
          <a:p>
            <a:pPr>
              <a:defRPr/>
            </a:pPr>
            <a:fld id="{9CCE007A-87D0-41FB-8554-57F16C2FC601}" type="slidenum">
              <a:rPr lang="en-US"/>
              <a:pPr>
                <a:defRPr/>
              </a:pPr>
              <a:t>36</a:t>
            </a:fld>
            <a:endParaRPr lang="en-US"/>
          </a:p>
        </p:txBody>
      </p:sp>
      <p:sp>
        <p:nvSpPr>
          <p:cNvPr id="33796" name="Text Box 9"/>
          <p:cNvSpPr txBox="1">
            <a:spLocks noChangeArrowheads="1"/>
          </p:cNvSpPr>
          <p:nvPr/>
        </p:nvSpPr>
        <p:spPr bwMode="auto">
          <a:xfrm>
            <a:off x="1371600" y="5899151"/>
            <a:ext cx="6400800" cy="369332"/>
          </a:xfrm>
          <a:prstGeom prst="rect">
            <a:avLst/>
          </a:prstGeom>
          <a:noFill/>
          <a:ln w="12700">
            <a:noFill/>
            <a:miter lim="800000"/>
            <a:headEnd type="none" w="sm" len="sm"/>
            <a:tailEnd type="none" w="sm" len="sm"/>
          </a:ln>
        </p:spPr>
        <p:txBody>
          <a:bodyPr>
            <a:spAutoFit/>
          </a:bodyPr>
          <a:lstStyle/>
          <a:p>
            <a:endParaRPr lang="en-US" i="1">
              <a:latin typeface="Verdana" pitchFamily="34" charset="0"/>
            </a:endParaRPr>
          </a:p>
        </p:txBody>
      </p:sp>
      <p:sp>
        <p:nvSpPr>
          <p:cNvPr id="33797" name="Text Box 10"/>
          <p:cNvSpPr txBox="1">
            <a:spLocks noChangeArrowheads="1"/>
          </p:cNvSpPr>
          <p:nvPr/>
        </p:nvSpPr>
        <p:spPr bwMode="auto">
          <a:xfrm>
            <a:off x="1143000" y="5486400"/>
            <a:ext cx="6858000" cy="584775"/>
          </a:xfrm>
          <a:prstGeom prst="rect">
            <a:avLst/>
          </a:prstGeom>
          <a:noFill/>
          <a:ln w="12700">
            <a:noFill/>
            <a:miter lim="800000"/>
            <a:headEnd type="none" w="sm" len="sm"/>
            <a:tailEnd type="none" w="sm" len="sm"/>
          </a:ln>
        </p:spPr>
        <p:txBody>
          <a:bodyPr>
            <a:spAutoFit/>
          </a:bodyPr>
          <a:lstStyle/>
          <a:p>
            <a:pPr algn="ctr"/>
            <a:r>
              <a:rPr lang="en-US" sz="3200" i="1" dirty="0">
                <a:solidFill>
                  <a:srgbClr val="FFFF00"/>
                </a:solidFill>
                <a:latin typeface="Calibri" panose="020F0502020204030204" pitchFamily="34" charset="0"/>
              </a:rPr>
              <a:t>*Maintain information for 3 years</a:t>
            </a:r>
          </a:p>
        </p:txBody>
      </p:sp>
      <p:sp>
        <p:nvSpPr>
          <p:cNvPr id="346123" name="Text Box 11"/>
          <p:cNvSpPr txBox="1">
            <a:spLocks noChangeArrowheads="1"/>
          </p:cNvSpPr>
          <p:nvPr/>
        </p:nvSpPr>
        <p:spPr bwMode="auto">
          <a:xfrm>
            <a:off x="1172910" y="1749662"/>
            <a:ext cx="7315200" cy="3908762"/>
          </a:xfrm>
          <a:prstGeom prst="rect">
            <a:avLst/>
          </a:prstGeom>
          <a:noFill/>
          <a:ln w="12700">
            <a:noFill/>
            <a:miter lim="800000"/>
            <a:headEnd type="none" w="sm" len="sm"/>
            <a:tailEnd type="none" w="sm" len="sm"/>
          </a:ln>
          <a:effectLst/>
        </p:spPr>
        <p:txBody>
          <a:bodyPr>
            <a:spAutoFit/>
          </a:bodyPr>
          <a:lstStyle/>
          <a:p>
            <a:pPr marL="457200" indent="-457200">
              <a:buClr>
                <a:srgbClr val="FFFF00"/>
              </a:buClr>
              <a:buFont typeface="Wingdings" panose="05000000000000000000" pitchFamily="2" charset="2"/>
              <a:buChar char="§"/>
              <a:defRPr/>
            </a:pPr>
            <a:r>
              <a:rPr lang="en-US" sz="3200" dirty="0">
                <a:effectLst>
                  <a:outerShdw blurRad="38100" dist="38100" dir="2700000" algn="tl">
                    <a:srgbClr val="000000"/>
                  </a:outerShdw>
                </a:effectLst>
                <a:latin typeface="Verdana" pitchFamily="34" charset="0"/>
              </a:rPr>
              <a:t> </a:t>
            </a:r>
            <a:r>
              <a:rPr lang="en-US" sz="3600" dirty="0">
                <a:latin typeface="Calibri" panose="020F0502020204030204" pitchFamily="34" charset="0"/>
              </a:rPr>
              <a:t>Date of Accident</a:t>
            </a:r>
          </a:p>
          <a:p>
            <a:pPr marL="571500" indent="-571500">
              <a:buClr>
                <a:srgbClr val="FFFF00"/>
              </a:buClr>
              <a:buFont typeface="Wingdings" panose="05000000000000000000" pitchFamily="2" charset="2"/>
              <a:buChar char="§"/>
              <a:defRPr/>
            </a:pPr>
            <a:r>
              <a:rPr lang="en-US" sz="3600" dirty="0">
                <a:latin typeface="Calibri" panose="020F0502020204030204" pitchFamily="34" charset="0"/>
              </a:rPr>
              <a:t> City and State</a:t>
            </a:r>
          </a:p>
          <a:p>
            <a:pPr marL="571500" indent="-571500">
              <a:buClr>
                <a:srgbClr val="FFFF00"/>
              </a:buClr>
              <a:buFont typeface="Wingdings" panose="05000000000000000000" pitchFamily="2" charset="2"/>
              <a:buChar char="§"/>
              <a:defRPr/>
            </a:pPr>
            <a:r>
              <a:rPr lang="en-US" sz="3600" dirty="0">
                <a:latin typeface="Calibri" panose="020F0502020204030204" pitchFamily="34" charset="0"/>
              </a:rPr>
              <a:t> Driver Name</a:t>
            </a:r>
          </a:p>
          <a:p>
            <a:pPr marL="571500" indent="-571500">
              <a:buClr>
                <a:srgbClr val="FFFF00"/>
              </a:buClr>
              <a:buFont typeface="Wingdings" panose="05000000000000000000" pitchFamily="2" charset="2"/>
              <a:buChar char="§"/>
              <a:defRPr/>
            </a:pPr>
            <a:r>
              <a:rPr lang="en-US" sz="3600" dirty="0">
                <a:latin typeface="Calibri" panose="020F0502020204030204" pitchFamily="34" charset="0"/>
              </a:rPr>
              <a:t> Number of Injuries/Fatalities</a:t>
            </a:r>
          </a:p>
          <a:p>
            <a:pPr marL="571500" indent="-571500">
              <a:buClr>
                <a:srgbClr val="FFFF00"/>
              </a:buClr>
              <a:buFont typeface="Wingdings" panose="05000000000000000000" pitchFamily="2" charset="2"/>
              <a:buChar char="§"/>
              <a:defRPr/>
            </a:pPr>
            <a:r>
              <a:rPr lang="en-US" sz="3600" dirty="0">
                <a:latin typeface="Calibri" panose="020F0502020204030204" pitchFamily="34" charset="0"/>
              </a:rPr>
              <a:t> Hazardous Materials Released</a:t>
            </a:r>
          </a:p>
          <a:p>
            <a:pPr marL="571500" indent="-571500">
              <a:buClr>
                <a:srgbClr val="FFFF00"/>
              </a:buClr>
              <a:buFont typeface="Wingdings" panose="05000000000000000000" pitchFamily="2" charset="2"/>
              <a:buChar char="§"/>
              <a:defRPr/>
            </a:pPr>
            <a:r>
              <a:rPr lang="en-US" sz="3600" dirty="0">
                <a:latin typeface="Calibri" panose="020F0502020204030204" pitchFamily="34" charset="0"/>
              </a:rPr>
              <a:t> Copy of Accident Report</a:t>
            </a:r>
          </a:p>
          <a:p>
            <a:pPr>
              <a:defRPr/>
            </a:pPr>
            <a:endParaRPr lang="en-US" sz="3200" i="1" dirty="0">
              <a:latin typeface="Verdana" pitchFamily="34" charset="0"/>
            </a:endParaRPr>
          </a:p>
        </p:txBody>
      </p:sp>
    </p:spTree>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147F70C-C002-4DA8-9995-A532CBB6E3FE}" type="slidenum">
              <a:rPr lang="en-US"/>
              <a:pPr>
                <a:defRPr/>
              </a:pPr>
              <a:t>37</a:t>
            </a:fld>
            <a:endParaRPr lang="en-US"/>
          </a:p>
        </p:txBody>
      </p:sp>
      <p:pic>
        <p:nvPicPr>
          <p:cNvPr id="34819" name="Picture 1026"/>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12700">
            <a:noFill/>
            <a:miter lim="800000"/>
            <a:headEnd type="none" w="sm" len="sm"/>
            <a:tailEnd type="none" w="sm" len="sm"/>
          </a:ln>
        </p:spPr>
      </p:pic>
    </p:spTree>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a:xfrm>
            <a:off x="819212" y="266642"/>
            <a:ext cx="7511473" cy="1312480"/>
          </a:xfrm>
        </p:spPr>
        <p:txBody>
          <a:bodyPr>
            <a:normAutofit/>
          </a:bodyPr>
          <a:lstStyle/>
          <a:p>
            <a:pPr algn="ctr" eaLnBrk="1" hangingPunct="1">
              <a:defRPr/>
            </a:pPr>
            <a:r>
              <a:rPr lang="en-US" sz="4000" b="1" dirty="0">
                <a:solidFill>
                  <a:srgbClr val="FFFF00"/>
                </a:solidFill>
                <a:effectLst>
                  <a:glow rad="38100">
                    <a:schemeClr val="bg1">
                      <a:lumMod val="65000"/>
                      <a:lumOff val="35000"/>
                      <a:alpha val="40000"/>
                    </a:schemeClr>
                  </a:glow>
                </a:effectLst>
                <a:latin typeface="Calibri" panose="020F0502020204030204" pitchFamily="34" charset="0"/>
              </a:rPr>
              <a:t>Biennial update of </a:t>
            </a:r>
            <a:r>
              <a:rPr lang="en-US" sz="4000" b="1" dirty="0" err="1">
                <a:solidFill>
                  <a:srgbClr val="FFFF00"/>
                </a:solidFill>
                <a:effectLst>
                  <a:glow rad="38100">
                    <a:schemeClr val="bg1">
                      <a:lumMod val="65000"/>
                      <a:lumOff val="35000"/>
                      <a:alpha val="40000"/>
                    </a:schemeClr>
                  </a:glow>
                </a:effectLst>
                <a:latin typeface="Calibri" panose="020F0502020204030204" pitchFamily="34" charset="0"/>
              </a:rPr>
              <a:t>usdot</a:t>
            </a:r>
            <a:r>
              <a:rPr lang="en-US" sz="4000" b="1" dirty="0">
                <a:solidFill>
                  <a:srgbClr val="FFFF00"/>
                </a:solidFill>
                <a:effectLst>
                  <a:glow rad="38100">
                    <a:schemeClr val="bg1">
                      <a:lumMod val="65000"/>
                      <a:lumOff val="35000"/>
                      <a:alpha val="40000"/>
                    </a:schemeClr>
                  </a:glow>
                </a:effectLst>
                <a:latin typeface="Calibri" panose="020F0502020204030204" pitchFamily="34" charset="0"/>
              </a:rPr>
              <a:t> #</a:t>
            </a:r>
            <a:br>
              <a:rPr lang="en-US" sz="4000" b="1" dirty="0">
                <a:solidFill>
                  <a:srgbClr val="FFFF00"/>
                </a:solidFill>
                <a:effectLst>
                  <a:glow rad="38100">
                    <a:schemeClr val="bg1">
                      <a:lumMod val="65000"/>
                      <a:lumOff val="35000"/>
                      <a:alpha val="40000"/>
                    </a:schemeClr>
                  </a:glow>
                </a:effectLst>
                <a:latin typeface="Calibri" panose="020F0502020204030204" pitchFamily="34" charset="0"/>
              </a:rPr>
            </a:br>
            <a:r>
              <a:rPr lang="en-US" sz="4000" b="1" dirty="0">
                <a:solidFill>
                  <a:srgbClr val="FFFF00"/>
                </a:solidFill>
                <a:effectLst>
                  <a:glow rad="38100">
                    <a:schemeClr val="bg1">
                      <a:lumMod val="65000"/>
                      <a:lumOff val="35000"/>
                      <a:alpha val="40000"/>
                    </a:schemeClr>
                  </a:glow>
                </a:effectLst>
                <a:latin typeface="Calibri" panose="020F0502020204030204" pitchFamily="34" charset="0"/>
              </a:rPr>
              <a:t>49 CFR 390.19</a:t>
            </a:r>
          </a:p>
        </p:txBody>
      </p:sp>
      <p:sp>
        <p:nvSpPr>
          <p:cNvPr id="3" name="Content Placeholder 2"/>
          <p:cNvSpPr>
            <a:spLocks noGrp="1"/>
          </p:cNvSpPr>
          <p:nvPr>
            <p:ph sz="half" idx="2"/>
          </p:nvPr>
        </p:nvSpPr>
        <p:spPr>
          <a:xfrm>
            <a:off x="4724400" y="4724400"/>
            <a:ext cx="3689239" cy="2615088"/>
          </a:xfrm>
        </p:spPr>
        <p:txBody>
          <a:bodyPr/>
          <a:lstStyle/>
          <a:p>
            <a:pPr>
              <a:buClr>
                <a:srgbClr val="FFFF00"/>
              </a:buClr>
              <a:buFont typeface="Wingdings" panose="05000000000000000000" pitchFamily="2" charset="2"/>
              <a:buChar char="§"/>
            </a:pPr>
            <a:r>
              <a:rPr lang="en-US" cap="none" dirty="0">
                <a:solidFill>
                  <a:prstClr val="white"/>
                </a:solidFill>
                <a:effectLst/>
                <a:latin typeface="Calibri" panose="020F0502020204030204" pitchFamily="34" charset="0"/>
              </a:rPr>
              <a:t>If the next-to-last digit of its USDOT # is odd the motor carrier shall file its update every </a:t>
            </a:r>
            <a:r>
              <a:rPr lang="en-US" b="1" u="sng" cap="none" dirty="0">
                <a:solidFill>
                  <a:prstClr val="white"/>
                </a:solidFill>
                <a:effectLst/>
                <a:latin typeface="Calibri" panose="020F0502020204030204" pitchFamily="34" charset="0"/>
              </a:rPr>
              <a:t>ODD-NUMBERED</a:t>
            </a:r>
            <a:r>
              <a:rPr lang="en-US" cap="none" dirty="0">
                <a:solidFill>
                  <a:prstClr val="white"/>
                </a:solidFill>
                <a:effectLst/>
                <a:latin typeface="Calibri" panose="020F0502020204030204" pitchFamily="34" charset="0"/>
              </a:rPr>
              <a:t> calendar year.  </a:t>
            </a:r>
          </a:p>
          <a:p>
            <a:pPr>
              <a:buClr>
                <a:srgbClr val="FFFF00"/>
              </a:buClr>
              <a:buFont typeface="Wingdings" panose="05000000000000000000" pitchFamily="2" charset="2"/>
              <a:buChar char="§"/>
            </a:pPr>
            <a:r>
              <a:rPr lang="en-US" cap="none" dirty="0">
                <a:solidFill>
                  <a:prstClr val="white"/>
                </a:solidFill>
                <a:effectLst/>
                <a:latin typeface="Calibri" panose="020F0502020204030204" pitchFamily="34" charset="0"/>
              </a:rPr>
              <a:t>If the next-to-last digit of its USDOT # is even the motor carrier shall file its update every </a:t>
            </a:r>
            <a:r>
              <a:rPr lang="en-US" b="1" u="sng" cap="none" dirty="0">
                <a:solidFill>
                  <a:prstClr val="white"/>
                </a:solidFill>
                <a:effectLst/>
                <a:latin typeface="Calibri" panose="020F0502020204030204" pitchFamily="34" charset="0"/>
              </a:rPr>
              <a:t>EVEN-NUMBERED</a:t>
            </a:r>
            <a:r>
              <a:rPr lang="en-US" cap="none" dirty="0">
                <a:solidFill>
                  <a:prstClr val="white"/>
                </a:solidFill>
                <a:effectLst/>
                <a:latin typeface="Calibri" panose="020F0502020204030204" pitchFamily="34" charset="0"/>
              </a:rPr>
              <a:t> calendar year.</a:t>
            </a:r>
          </a:p>
          <a:p>
            <a:pPr>
              <a:buClr>
                <a:srgbClr val="FFFF00"/>
              </a:buClr>
              <a:buFont typeface="Wingdings" panose="05000000000000000000" pitchFamily="2" charset="2"/>
              <a:buChar char="§"/>
            </a:pPr>
            <a:endParaRPr lang="en-US" cap="none" dirty="0">
              <a:solidFill>
                <a:prstClr val="white"/>
              </a:solidFill>
              <a:effectLst/>
              <a:latin typeface="Calibri" panose="020F0502020204030204" pitchFamily="34" charset="0"/>
            </a:endParaRPr>
          </a:p>
          <a:p>
            <a:pPr>
              <a:buClr>
                <a:srgbClr val="FFFF00"/>
              </a:buClr>
              <a:buFont typeface="Wingdings" panose="05000000000000000000" pitchFamily="2" charset="2"/>
              <a:buChar char="§"/>
            </a:pPr>
            <a:endParaRPr lang="en-US" dirty="0"/>
          </a:p>
        </p:txBody>
      </p:sp>
      <p:sp>
        <p:nvSpPr>
          <p:cNvPr id="7" name="Slide Number Placeholder 5"/>
          <p:cNvSpPr>
            <a:spLocks noGrp="1"/>
          </p:cNvSpPr>
          <p:nvPr>
            <p:ph type="sldNum" sz="quarter" idx="12"/>
          </p:nvPr>
        </p:nvSpPr>
        <p:spPr/>
        <p:txBody>
          <a:bodyPr/>
          <a:lstStyle/>
          <a:p>
            <a:pPr>
              <a:defRPr/>
            </a:pPr>
            <a:fld id="{FBA1983C-D4C7-4579-9D8E-08566DE5F300}" type="slidenum">
              <a:rPr lang="en-US"/>
              <a:pPr>
                <a:defRPr/>
              </a:pPr>
              <a:t>38</a:t>
            </a:fld>
            <a:endParaRPr lang="en-US" dirty="0"/>
          </a:p>
        </p:txBody>
      </p:sp>
      <p:sp>
        <p:nvSpPr>
          <p:cNvPr id="4" name="TextBox 3"/>
          <p:cNvSpPr txBox="1"/>
          <p:nvPr/>
        </p:nvSpPr>
        <p:spPr>
          <a:xfrm>
            <a:off x="381000" y="2286000"/>
            <a:ext cx="3841640" cy="4170372"/>
          </a:xfrm>
          <a:prstGeom prst="rect">
            <a:avLst/>
          </a:prstGeom>
          <a:noFill/>
        </p:spPr>
        <p:txBody>
          <a:bodyPr wrap="square" rtlCol="0">
            <a:spAutoFit/>
          </a:bodyPr>
          <a:lstStyle/>
          <a:p>
            <a:pPr marL="342900" indent="-342900">
              <a:buClr>
                <a:srgbClr val="FFFF00"/>
              </a:buClr>
              <a:buFont typeface="Wingdings" panose="05000000000000000000" pitchFamily="2" charset="2"/>
              <a:buChar char="§"/>
            </a:pPr>
            <a:r>
              <a:rPr lang="en-US" sz="1900" dirty="0">
                <a:latin typeface="Calibri" panose="020F0502020204030204" pitchFamily="34" charset="0"/>
              </a:rPr>
              <a:t>File before beginning operations</a:t>
            </a:r>
          </a:p>
          <a:p>
            <a:pPr marL="342900" indent="-342900">
              <a:buClr>
                <a:srgbClr val="FFFF00"/>
              </a:buClr>
              <a:buFont typeface="Wingdings" panose="05000000000000000000" pitchFamily="2" charset="2"/>
              <a:buChar char="§"/>
            </a:pPr>
            <a:endParaRPr lang="en-US" sz="1900" dirty="0">
              <a:latin typeface="Calibri" panose="020F0502020204030204" pitchFamily="34" charset="0"/>
            </a:endParaRPr>
          </a:p>
          <a:p>
            <a:pPr marL="742950" lvl="1" indent="-285750">
              <a:buClr>
                <a:srgbClr val="FFFF00"/>
              </a:buClr>
              <a:buFont typeface="Arial" panose="020B0604020202020204" pitchFamily="34" charset="0"/>
              <a:buChar char="•"/>
            </a:pPr>
            <a:r>
              <a:rPr lang="en-US" sz="1900" dirty="0">
                <a:latin typeface="Calibri" panose="020F0502020204030204" pitchFamily="34" charset="0"/>
              </a:rPr>
              <a:t>$500 Penalty for failure to register for a USDOT #</a:t>
            </a:r>
          </a:p>
          <a:p>
            <a:pPr marL="285750" indent="-285750">
              <a:buClr>
                <a:srgbClr val="FFFF00"/>
              </a:buClr>
              <a:buFont typeface="Wingdings" panose="05000000000000000000" pitchFamily="2" charset="2"/>
              <a:buChar char="§"/>
            </a:pPr>
            <a:endParaRPr lang="en-US" sz="1900" dirty="0">
              <a:latin typeface="Calibri" panose="020F0502020204030204" pitchFamily="34" charset="0"/>
            </a:endParaRPr>
          </a:p>
          <a:p>
            <a:pPr marL="285750" indent="-285750">
              <a:buClr>
                <a:srgbClr val="FFFF00"/>
              </a:buClr>
              <a:buFont typeface="Wingdings" panose="05000000000000000000" pitchFamily="2" charset="2"/>
              <a:buChar char="§"/>
            </a:pPr>
            <a:r>
              <a:rPr lang="en-US" sz="1900" dirty="0">
                <a:latin typeface="Calibri" panose="020F0502020204030204" pitchFamily="34" charset="0"/>
              </a:rPr>
              <a:t>File an update within the first year of operations and then every 24 months -- or when vital company information changes.</a:t>
            </a:r>
          </a:p>
          <a:p>
            <a:pPr marL="285750" indent="-285750">
              <a:buClr>
                <a:srgbClr val="FFFF00"/>
              </a:buClr>
              <a:buFont typeface="Wingdings" panose="05000000000000000000" pitchFamily="2" charset="2"/>
              <a:buChar char="§"/>
            </a:pPr>
            <a:endParaRPr lang="en-US" sz="1900" dirty="0">
              <a:latin typeface="Calibri" panose="020F0502020204030204" pitchFamily="34" charset="0"/>
            </a:endParaRPr>
          </a:p>
          <a:p>
            <a:pPr marL="285750" indent="-285750">
              <a:buClr>
                <a:srgbClr val="FFFF00"/>
              </a:buClr>
              <a:buFont typeface="Wingdings" panose="05000000000000000000" pitchFamily="2" charset="2"/>
              <a:buChar char="§"/>
            </a:pPr>
            <a:r>
              <a:rPr lang="en-US" sz="1900" dirty="0">
                <a:latin typeface="Calibri" panose="020F0502020204030204" pitchFamily="34" charset="0"/>
              </a:rPr>
              <a:t>Carriers can be penalized and have their USDOT # inactivated for failure to update.</a:t>
            </a:r>
          </a:p>
          <a:p>
            <a:pPr>
              <a:buClr>
                <a:srgbClr val="FFFF00"/>
              </a:buClr>
            </a:pP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7419" y="1908498"/>
            <a:ext cx="2743200" cy="2638425"/>
          </a:xfrm>
          <a:prstGeom prst="rect">
            <a:avLst/>
          </a:prstGeom>
        </p:spPr>
      </p:pic>
    </p:spTree>
    <p:extLst>
      <p:ext uri="{BB962C8B-B14F-4D97-AF65-F5344CB8AC3E}">
        <p14:creationId xmlns:p14="http://schemas.microsoft.com/office/powerpoint/2010/main" val="2896484327"/>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a:xfrm>
            <a:off x="0" y="228601"/>
            <a:ext cx="9144000" cy="1139825"/>
          </a:xfrm>
        </p:spPr>
        <p:txBody>
          <a:bodyPr>
            <a:noAutofit/>
          </a:bodyPr>
          <a:lstStyle/>
          <a:p>
            <a:pPr algn="ctr" eaLnBrk="1" hangingPunct="1">
              <a:lnSpc>
                <a:spcPct val="125000"/>
              </a:lnSpc>
              <a:defRPr/>
            </a:pPr>
            <a:r>
              <a:rPr lang="en-US" sz="3600" b="1" dirty="0">
                <a:solidFill>
                  <a:srgbClr val="FFFF00"/>
                </a:solidFill>
                <a:effectLst>
                  <a:glow rad="38100">
                    <a:schemeClr val="bg1">
                      <a:lumMod val="65000"/>
                      <a:lumOff val="35000"/>
                      <a:alpha val="40000"/>
                    </a:schemeClr>
                  </a:glow>
                </a:effectLst>
                <a:latin typeface="Calibri" panose="020F0502020204030204" pitchFamily="34" charset="0"/>
              </a:rPr>
              <a:t>Marking of Commercial Motor Vehicles</a:t>
            </a:r>
            <a:br>
              <a:rPr lang="en-US" sz="3600" b="1" dirty="0">
                <a:solidFill>
                  <a:srgbClr val="FFFF00"/>
                </a:solidFill>
                <a:effectLst>
                  <a:glow rad="38100">
                    <a:schemeClr val="bg1">
                      <a:lumMod val="65000"/>
                      <a:lumOff val="35000"/>
                      <a:alpha val="40000"/>
                    </a:schemeClr>
                  </a:glow>
                </a:effectLst>
                <a:latin typeface="Calibri" panose="020F0502020204030204" pitchFamily="34" charset="0"/>
              </a:rPr>
            </a:br>
            <a:r>
              <a:rPr lang="en-US" sz="3600" b="1" dirty="0">
                <a:solidFill>
                  <a:srgbClr val="FFFF00"/>
                </a:solidFill>
                <a:effectLst>
                  <a:glow rad="38100">
                    <a:schemeClr val="bg1">
                      <a:lumMod val="65000"/>
                      <a:lumOff val="35000"/>
                      <a:alpha val="40000"/>
                    </a:schemeClr>
                  </a:glow>
                </a:effectLst>
                <a:latin typeface="Calibri" panose="020F0502020204030204" pitchFamily="34" charset="0"/>
              </a:rPr>
              <a:t>49 CFR </a:t>
            </a:r>
            <a:r>
              <a:rPr lang="en-US" sz="3600" b="1" dirty="0">
                <a:solidFill>
                  <a:srgbClr val="FFFF00"/>
                </a:solidFill>
                <a:effectLst>
                  <a:glow rad="38100">
                    <a:schemeClr val="bg1">
                      <a:lumMod val="65000"/>
                      <a:lumOff val="35000"/>
                      <a:alpha val="40000"/>
                    </a:schemeClr>
                  </a:glow>
                </a:effectLst>
                <a:latin typeface="Calibri" panose="020F0502020204030204" pitchFamily="34" charset="0"/>
                <a:cs typeface="Times New Roman" pitchFamily="18" charset="0"/>
              </a:rPr>
              <a:t>390.21</a:t>
            </a:r>
          </a:p>
        </p:txBody>
      </p:sp>
      <p:sp>
        <p:nvSpPr>
          <p:cNvPr id="7" name="Slide Number Placeholder 5"/>
          <p:cNvSpPr>
            <a:spLocks noGrp="1"/>
          </p:cNvSpPr>
          <p:nvPr>
            <p:ph type="sldNum" sz="quarter" idx="12"/>
          </p:nvPr>
        </p:nvSpPr>
        <p:spPr/>
        <p:txBody>
          <a:bodyPr/>
          <a:lstStyle/>
          <a:p>
            <a:pPr>
              <a:defRPr/>
            </a:pPr>
            <a:fld id="{0D63831D-2937-4826-8816-C29E97B190CE}" type="slidenum">
              <a:rPr lang="en-US"/>
              <a:pPr>
                <a:defRPr/>
              </a:pPr>
              <a:t>39</a:t>
            </a:fld>
            <a:endParaRPr lang="en-US"/>
          </a:p>
        </p:txBody>
      </p:sp>
      <p:sp>
        <p:nvSpPr>
          <p:cNvPr id="464901" name="Text Box 5"/>
          <p:cNvSpPr txBox="1">
            <a:spLocks noChangeArrowheads="1"/>
          </p:cNvSpPr>
          <p:nvPr/>
        </p:nvSpPr>
        <p:spPr bwMode="auto">
          <a:xfrm>
            <a:off x="0" y="3163431"/>
            <a:ext cx="9144000" cy="2677656"/>
          </a:xfrm>
          <a:prstGeom prst="rect">
            <a:avLst/>
          </a:prstGeom>
          <a:noFill/>
          <a:ln w="12700">
            <a:noFill/>
            <a:miter lim="800000"/>
            <a:headEnd type="none" w="sm" len="sm"/>
            <a:tailEnd type="none" w="sm" len="sm"/>
          </a:ln>
          <a:effectLst/>
        </p:spPr>
        <p:txBody>
          <a:bodyPr wrap="square">
            <a:spAutoFit/>
          </a:bodyPr>
          <a:lstStyle/>
          <a:p>
            <a:pPr marL="457200" indent="-457200">
              <a:buClr>
                <a:srgbClr val="FFFF00"/>
              </a:buClr>
              <a:buFont typeface="Wingdings" panose="05000000000000000000" pitchFamily="2" charset="2"/>
              <a:buChar char="§"/>
              <a:defRPr/>
            </a:pPr>
            <a:r>
              <a:rPr lang="en-US" sz="2800" dirty="0">
                <a:latin typeface="Calibri" panose="020F0502020204030204" pitchFamily="34" charset="0"/>
              </a:rPr>
              <a:t>Both sides of power unit</a:t>
            </a:r>
          </a:p>
          <a:p>
            <a:pPr marL="457200" indent="-457200">
              <a:buClr>
                <a:srgbClr val="FFFF00"/>
              </a:buClr>
              <a:buFont typeface="Wingdings" panose="05000000000000000000" pitchFamily="2" charset="2"/>
              <a:buChar char="§"/>
              <a:defRPr/>
            </a:pPr>
            <a:r>
              <a:rPr lang="en-US" sz="2800" dirty="0">
                <a:latin typeface="Calibri" panose="020F0502020204030204" pitchFamily="34" charset="0"/>
              </a:rPr>
              <a:t>Sharply contrasting color</a:t>
            </a:r>
          </a:p>
          <a:p>
            <a:pPr marL="457200" indent="-457200">
              <a:buClr>
                <a:srgbClr val="FFFF00"/>
              </a:buClr>
              <a:buFont typeface="Wingdings" panose="05000000000000000000" pitchFamily="2" charset="2"/>
              <a:buChar char="§"/>
              <a:defRPr/>
            </a:pPr>
            <a:r>
              <a:rPr lang="en-US" sz="2800" dirty="0">
                <a:latin typeface="Calibri" panose="020F0502020204030204" pitchFamily="34" charset="0"/>
              </a:rPr>
              <a:t>Legible from 50 feet </a:t>
            </a:r>
          </a:p>
          <a:p>
            <a:pPr marL="457200" indent="-457200">
              <a:buClr>
                <a:srgbClr val="FFFF00"/>
              </a:buClr>
              <a:buFont typeface="Wingdings" panose="05000000000000000000" pitchFamily="2" charset="2"/>
              <a:buChar char="§"/>
              <a:defRPr/>
            </a:pPr>
            <a:r>
              <a:rPr lang="en-US" sz="2800" dirty="0">
                <a:latin typeface="Calibri" panose="020F0502020204030204" pitchFamily="34" charset="0"/>
              </a:rPr>
              <a:t>If name of any other person appears carrier name must be preceded by “operated by” </a:t>
            </a:r>
          </a:p>
          <a:p>
            <a:pPr marL="457200" indent="-457200">
              <a:buClr>
                <a:srgbClr val="FFFF00"/>
              </a:buClr>
              <a:buFont typeface="Wingdings" panose="05000000000000000000" pitchFamily="2" charset="2"/>
              <a:buChar char="§"/>
              <a:defRPr/>
            </a:pPr>
            <a:r>
              <a:rPr lang="en-US" sz="2800" dirty="0">
                <a:ln>
                  <a:solidFill>
                    <a:schemeClr val="tx1"/>
                  </a:solidFill>
                </a:ln>
                <a:latin typeface="Calibri" panose="020F0502020204030204" pitchFamily="34" charset="0"/>
              </a:rPr>
              <a:t>USDOT number must be preceded by the letters “USDOT”</a:t>
            </a:r>
          </a:p>
        </p:txBody>
      </p:sp>
      <p:sp>
        <p:nvSpPr>
          <p:cNvPr id="8" name="Text Box 5"/>
          <p:cNvSpPr txBox="1">
            <a:spLocks noChangeArrowheads="1"/>
          </p:cNvSpPr>
          <p:nvPr/>
        </p:nvSpPr>
        <p:spPr bwMode="auto">
          <a:xfrm>
            <a:off x="76200" y="1794716"/>
            <a:ext cx="9144000" cy="954107"/>
          </a:xfrm>
          <a:prstGeom prst="rect">
            <a:avLst/>
          </a:prstGeom>
          <a:noFill/>
          <a:ln w="12700">
            <a:noFill/>
            <a:miter lim="800000"/>
            <a:headEnd type="none" w="sm" len="sm"/>
            <a:tailEnd type="none" w="sm" len="sm"/>
          </a:ln>
          <a:effectLst/>
        </p:spPr>
        <p:txBody>
          <a:bodyPr wrap="square">
            <a:spAutoFit/>
          </a:bodyPr>
          <a:lstStyle/>
          <a:p>
            <a:pPr algn="ctr">
              <a:buClr>
                <a:srgbClr val="FFFF00"/>
              </a:buClr>
              <a:defRPr/>
            </a:pPr>
            <a:r>
              <a:rPr lang="en-US" sz="2800" dirty="0">
                <a:ln>
                  <a:solidFill>
                    <a:schemeClr val="tx1"/>
                  </a:solidFill>
                </a:ln>
                <a:latin typeface="Calibri" panose="020F0502020204030204" pitchFamily="34" charset="0"/>
              </a:rPr>
              <a:t>The </a:t>
            </a:r>
            <a:r>
              <a:rPr lang="en-US" sz="2800" u="sng" dirty="0">
                <a:ln>
                  <a:solidFill>
                    <a:schemeClr val="tx1"/>
                  </a:solidFill>
                </a:ln>
                <a:latin typeface="Calibri" panose="020F0502020204030204" pitchFamily="34" charset="0"/>
              </a:rPr>
              <a:t>name</a:t>
            </a:r>
            <a:r>
              <a:rPr lang="en-US" sz="2800" dirty="0">
                <a:ln>
                  <a:solidFill>
                    <a:schemeClr val="tx1"/>
                  </a:solidFill>
                </a:ln>
                <a:latin typeface="Calibri" panose="020F0502020204030204" pitchFamily="34" charset="0"/>
              </a:rPr>
              <a:t> of the motor carrier and </a:t>
            </a:r>
            <a:r>
              <a:rPr lang="en-US" sz="2800" u="sng" dirty="0">
                <a:ln>
                  <a:solidFill>
                    <a:schemeClr val="tx1"/>
                  </a:solidFill>
                </a:ln>
                <a:latin typeface="Calibri" panose="020F0502020204030204" pitchFamily="34" charset="0"/>
              </a:rPr>
              <a:t>USDOT number</a:t>
            </a:r>
            <a:r>
              <a:rPr lang="en-US" sz="2800" dirty="0">
                <a:ln>
                  <a:solidFill>
                    <a:schemeClr val="tx1"/>
                  </a:solidFill>
                </a:ln>
                <a:latin typeface="Calibri" panose="020F0502020204030204" pitchFamily="34" charset="0"/>
              </a:rPr>
              <a:t> </a:t>
            </a:r>
          </a:p>
          <a:p>
            <a:pPr algn="ctr">
              <a:buClr>
                <a:srgbClr val="FFFF00"/>
              </a:buClr>
              <a:defRPr/>
            </a:pPr>
            <a:r>
              <a:rPr lang="en-US" sz="2800" b="1" dirty="0">
                <a:ln>
                  <a:solidFill>
                    <a:schemeClr val="tx1"/>
                  </a:solidFill>
                </a:ln>
                <a:latin typeface="Calibri" panose="020F0502020204030204" pitchFamily="34" charset="0"/>
              </a:rPr>
              <a:t>MUST</a:t>
            </a:r>
            <a:r>
              <a:rPr lang="en-US" sz="2800" dirty="0">
                <a:ln>
                  <a:solidFill>
                    <a:schemeClr val="tx1"/>
                  </a:solidFill>
                </a:ln>
                <a:latin typeface="Calibri" panose="020F0502020204030204" pitchFamily="34" charset="0"/>
              </a:rPr>
              <a:t> be displayed:</a:t>
            </a: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2"/>
          <p:cNvSpPr txBox="1">
            <a:spLocks noChangeArrowheads="1"/>
          </p:cNvSpPr>
          <p:nvPr/>
        </p:nvSpPr>
        <p:spPr bwMode="auto">
          <a:xfrm>
            <a:off x="1676400" y="304800"/>
            <a:ext cx="5509329" cy="830997"/>
          </a:xfrm>
          <a:prstGeom prst="rect">
            <a:avLst/>
          </a:prstGeom>
          <a:noFill/>
          <a:ln w="12700">
            <a:noFill/>
            <a:miter lim="800000"/>
            <a:headEnd type="none" w="sm" len="sm"/>
            <a:tailEnd type="none" w="sm" len="sm"/>
          </a:ln>
        </p:spPr>
        <p:txBody>
          <a:bodyPr wrap="none">
            <a:spAutoFit/>
          </a:bodyPr>
          <a:lstStyle/>
          <a:p>
            <a:pPr eaLnBrk="1" hangingPunct="1"/>
            <a:r>
              <a:rPr lang="en-US" sz="4800" b="1" dirty="0">
                <a:latin typeface="Calibri" panose="020F0502020204030204" pitchFamily="34" charset="0"/>
              </a:rPr>
              <a:t>SEPTEMBER 11, 2001</a:t>
            </a:r>
          </a:p>
        </p:txBody>
      </p:sp>
      <p:pic>
        <p:nvPicPr>
          <p:cNvPr id="356355" name="Picture 3" descr="ny6"/>
          <p:cNvPicPr>
            <a:picLocks noChangeAspect="1" noChangeArrowheads="1"/>
          </p:cNvPicPr>
          <p:nvPr/>
        </p:nvPicPr>
        <p:blipFill>
          <a:blip r:embed="rId2" cstate="print">
            <a:lum bright="-6000"/>
          </a:blip>
          <a:srcRect/>
          <a:stretch>
            <a:fillRect/>
          </a:stretch>
        </p:blipFill>
        <p:spPr bwMode="auto">
          <a:xfrm>
            <a:off x="0" y="1562100"/>
            <a:ext cx="4724400" cy="3543300"/>
          </a:xfrm>
          <a:prstGeom prst="rect">
            <a:avLst/>
          </a:prstGeom>
          <a:noFill/>
          <a:ln w="9525">
            <a:noFill/>
            <a:miter lim="800000"/>
            <a:headEnd/>
            <a:tailEnd/>
          </a:ln>
        </p:spPr>
      </p:pic>
      <p:pic>
        <p:nvPicPr>
          <p:cNvPr id="356356" name="Picture 4" descr="ny7"/>
          <p:cNvPicPr>
            <a:picLocks noChangeAspect="1" noChangeArrowheads="1"/>
          </p:cNvPicPr>
          <p:nvPr/>
        </p:nvPicPr>
        <p:blipFill>
          <a:blip r:embed="rId3" cstate="print">
            <a:lum bright="-6000"/>
          </a:blip>
          <a:srcRect/>
          <a:stretch>
            <a:fillRect/>
          </a:stretch>
        </p:blipFill>
        <p:spPr bwMode="auto">
          <a:xfrm>
            <a:off x="4572000" y="1557339"/>
            <a:ext cx="4572000" cy="3565525"/>
          </a:xfrm>
          <a:prstGeom prst="rect">
            <a:avLst/>
          </a:prstGeom>
          <a:noFill/>
          <a:ln w="9525">
            <a:noFill/>
            <a:miter lim="800000"/>
            <a:headEnd/>
            <a:tailEnd/>
          </a:ln>
        </p:spPr>
      </p:pic>
      <p:sp>
        <p:nvSpPr>
          <p:cNvPr id="356357" name="Text Box 5"/>
          <p:cNvSpPr txBox="1">
            <a:spLocks noChangeArrowheads="1"/>
          </p:cNvSpPr>
          <p:nvPr/>
        </p:nvSpPr>
        <p:spPr bwMode="auto">
          <a:xfrm>
            <a:off x="2819400" y="5529825"/>
            <a:ext cx="3672159" cy="830997"/>
          </a:xfrm>
          <a:prstGeom prst="rect">
            <a:avLst/>
          </a:prstGeom>
          <a:noFill/>
          <a:ln w="12700">
            <a:noFill/>
            <a:miter lim="800000"/>
            <a:headEnd type="none" w="sm" len="sm"/>
            <a:tailEnd type="none" w="sm" len="sm"/>
          </a:ln>
        </p:spPr>
        <p:txBody>
          <a:bodyPr wrap="none">
            <a:spAutoFit/>
          </a:bodyPr>
          <a:lstStyle/>
          <a:p>
            <a:pPr eaLnBrk="1" hangingPunct="1"/>
            <a:r>
              <a:rPr lang="en-US" sz="4800" b="1" dirty="0">
                <a:latin typeface="Calibri" panose="020F0502020204030204" pitchFamily="34" charset="0"/>
              </a:rPr>
              <a:t>Never Forget!</a:t>
            </a:r>
          </a:p>
        </p:txBody>
      </p:sp>
      <p:sp>
        <p:nvSpPr>
          <p:cNvPr id="7" name="Slide Number Placeholder 6"/>
          <p:cNvSpPr>
            <a:spLocks noGrp="1"/>
          </p:cNvSpPr>
          <p:nvPr>
            <p:ph type="sldNum" sz="quarter" idx="12"/>
          </p:nvPr>
        </p:nvSpPr>
        <p:spPr/>
        <p:txBody>
          <a:bodyPr/>
          <a:lstStyle/>
          <a:p>
            <a:pPr>
              <a:defRPr/>
            </a:pPr>
            <a:fld id="{36CBF760-72FD-4376-AFA9-942C53F83533}" type="slidenum">
              <a:rPr lang="en-US" smtClean="0"/>
              <a:pPr>
                <a:defRPr/>
              </a:pPr>
              <a:t>4</a:t>
            </a:fld>
            <a:endParaRPr lang="en-US"/>
          </a:p>
        </p:txBody>
      </p:sp>
    </p:spTree>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0A4F9B5E-EB59-4F26-AD7A-309690F62EFF}" type="slidenum">
              <a:rPr lang="en-US"/>
              <a:pPr>
                <a:defRPr/>
              </a:pPr>
              <a:t>40</a:t>
            </a:fld>
            <a:endParaRPr lang="en-US"/>
          </a:p>
        </p:txBody>
      </p:sp>
      <p:pic>
        <p:nvPicPr>
          <p:cNvPr id="38915" name="Picture 5" descr="MVC-023S"/>
          <p:cNvPicPr>
            <a:picLocks noChangeAspect="1" noChangeArrowheads="1"/>
          </p:cNvPicPr>
          <p:nvPr/>
        </p:nvPicPr>
        <p:blipFill>
          <a:blip r:embed="rId2" cstate="print">
            <a:lum contrast="30000"/>
          </a:blip>
          <a:srcRect/>
          <a:stretch>
            <a:fillRect/>
          </a:stretch>
        </p:blipFill>
        <p:spPr bwMode="auto">
          <a:xfrm>
            <a:off x="0" y="1143000"/>
            <a:ext cx="9144000" cy="5715000"/>
          </a:xfrm>
          <a:prstGeom prst="rect">
            <a:avLst/>
          </a:prstGeom>
          <a:noFill/>
          <a:ln w="9525">
            <a:noFill/>
            <a:miter lim="800000"/>
            <a:headEnd/>
            <a:tailEnd/>
          </a:ln>
        </p:spPr>
      </p:pic>
      <p:sp>
        <p:nvSpPr>
          <p:cNvPr id="465928" name="Rectangle 8"/>
          <p:cNvSpPr>
            <a:spLocks noChangeArrowheads="1"/>
          </p:cNvSpPr>
          <p:nvPr/>
        </p:nvSpPr>
        <p:spPr bwMode="auto">
          <a:xfrm>
            <a:off x="0" y="152401"/>
            <a:ext cx="9144000" cy="835025"/>
          </a:xfrm>
          <a:prstGeom prst="rect">
            <a:avLst/>
          </a:prstGeom>
          <a:noFill/>
          <a:ln w="9525">
            <a:noFill/>
            <a:miter lim="800000"/>
            <a:headEnd/>
            <a:tailEnd/>
          </a:ln>
          <a:effectLst/>
        </p:spPr>
        <p:txBody>
          <a:bodyPr anchor="ctr" anchorCtr="1"/>
          <a:lstStyle/>
          <a:p>
            <a:pPr algn="ctr" eaLnBrk="1" hangingPunct="1">
              <a:defRPr/>
            </a:pPr>
            <a:r>
              <a:rPr lang="en-US" sz="4000" b="1" dirty="0">
                <a:latin typeface="Calibri" panose="020F0502020204030204" pitchFamily="34" charset="0"/>
              </a:rPr>
              <a:t>$50 PENALTY FOR IMPROPER MARKING</a:t>
            </a:r>
          </a:p>
        </p:txBody>
      </p:sp>
    </p:spTree>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pPr>
              <a:defRPr/>
            </a:pPr>
            <a:fld id="{61230EB8-33F0-4A68-B4A7-45C4102E548B}" type="slidenum">
              <a:rPr lang="en-US"/>
              <a:pPr>
                <a:defRPr/>
              </a:pPr>
              <a:t>41</a:t>
            </a:fld>
            <a:endParaRPr lang="en-US"/>
          </a:p>
        </p:txBody>
      </p:sp>
      <p:sp>
        <p:nvSpPr>
          <p:cNvPr id="2" name="Rectangle 1"/>
          <p:cNvSpPr/>
          <p:nvPr/>
        </p:nvSpPr>
        <p:spPr>
          <a:xfrm>
            <a:off x="550492" y="1855113"/>
            <a:ext cx="8001000" cy="36009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FFFFFF"/>
              </a:solidFill>
              <a:effectLst/>
              <a:uLnTx/>
              <a:uFillTx/>
            </a:endParaRPr>
          </a:p>
          <a:p>
            <a:pPr marL="342900" marR="0" lvl="0" indent="-342900" defTabSz="91440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r>
              <a:rPr kumimoji="0" lang="en-US" sz="2800" b="0" i="0" u="none" strike="noStrike" kern="0" cap="none" spc="0" normalizeH="0" baseline="0" noProof="0" dirty="0">
                <a:ln>
                  <a:noFill/>
                </a:ln>
                <a:effectLst/>
                <a:uLnTx/>
                <a:uFillTx/>
                <a:latin typeface="Calibri" panose="020F0502020204030204" pitchFamily="34" charset="0"/>
              </a:rPr>
              <a:t>21 years</a:t>
            </a:r>
            <a:r>
              <a:rPr kumimoji="0" lang="en-US" sz="2800" b="0" i="0" u="none" strike="noStrike" kern="0" cap="none" spc="0" normalizeH="0" noProof="0" dirty="0">
                <a:ln>
                  <a:noFill/>
                </a:ln>
                <a:effectLst/>
                <a:uLnTx/>
                <a:uFillTx/>
                <a:latin typeface="Calibri" panose="020F0502020204030204" pitchFamily="34" charset="0"/>
              </a:rPr>
              <a:t> of age (18 years of age for intrastate non-HM drivers)</a:t>
            </a:r>
          </a:p>
          <a:p>
            <a:pPr marL="342900" marR="0" lvl="0" indent="-342900" defTabSz="91440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endParaRPr lang="en-US" sz="2000" kern="0" baseline="0" dirty="0">
              <a:latin typeface="Calibri" panose="020F0502020204030204" pitchFamily="34" charset="0"/>
            </a:endParaRPr>
          </a:p>
          <a:p>
            <a:pPr marL="342900" marR="0" lvl="0" indent="-342900" defTabSz="91440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r>
              <a:rPr kumimoji="0" lang="en-US" sz="2800" b="0" i="0" u="none" strike="noStrike" kern="0" cap="none" spc="0" normalizeH="0" noProof="0" dirty="0">
                <a:ln>
                  <a:noFill/>
                </a:ln>
                <a:effectLst/>
                <a:uLnTx/>
                <a:uFillTx/>
                <a:latin typeface="Calibri" panose="020F0502020204030204" pitchFamily="34" charset="0"/>
              </a:rPr>
              <a:t>Be able to safely operate the vehicle</a:t>
            </a:r>
          </a:p>
          <a:p>
            <a:pPr marL="342900" marR="0" lvl="0" indent="-342900" defTabSz="91440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endParaRPr lang="en-US" sz="2000" kern="0" baseline="0" dirty="0">
              <a:latin typeface="Calibri" panose="020F0502020204030204" pitchFamily="34" charset="0"/>
            </a:endParaRPr>
          </a:p>
          <a:p>
            <a:pPr marL="342900" marR="0" lvl="0" indent="-342900" defTabSz="91440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r>
              <a:rPr kumimoji="0" lang="en-US" sz="2800" b="0" i="0" u="none" strike="noStrike" kern="0" cap="none" spc="0" normalizeH="0" noProof="0" dirty="0">
                <a:ln>
                  <a:noFill/>
                </a:ln>
                <a:effectLst/>
                <a:uLnTx/>
                <a:uFillTx/>
                <a:latin typeface="Calibri" panose="020F0502020204030204" pitchFamily="34" charset="0"/>
              </a:rPr>
              <a:t>Be physically qualified</a:t>
            </a:r>
          </a:p>
          <a:p>
            <a:pPr marL="342900" marR="0" lvl="0" indent="-342900" defTabSz="91440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endParaRPr lang="en-US" sz="2000" kern="0" baseline="0" dirty="0">
              <a:latin typeface="Calibri" panose="020F0502020204030204" pitchFamily="34" charset="0"/>
            </a:endParaRPr>
          </a:p>
          <a:p>
            <a:pPr marL="342900" marR="0" lvl="0" indent="-342900" defTabSz="91440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r>
              <a:rPr kumimoji="0" lang="en-US" sz="2800" b="0" i="0" u="none" strike="noStrike" kern="0" cap="none" spc="0" normalizeH="0" noProof="0" dirty="0">
                <a:ln>
                  <a:noFill/>
                </a:ln>
                <a:effectLst/>
                <a:uLnTx/>
                <a:uFillTx/>
                <a:latin typeface="Calibri" panose="020F0502020204030204" pitchFamily="34" charset="0"/>
              </a:rPr>
              <a:t>Possess a valid/proper CDL</a:t>
            </a:r>
            <a:endParaRPr kumimoji="0" lang="en-US" sz="2800" b="0" i="0" u="none" strike="noStrike" kern="0" cap="none" spc="0" normalizeH="0" baseline="0" noProof="0" dirty="0">
              <a:ln>
                <a:noFill/>
              </a:ln>
              <a:effectLst/>
              <a:uLnTx/>
              <a:uFillTx/>
              <a:latin typeface="Calibri" panose="020F0502020204030204" pitchFamily="34" charset="0"/>
            </a:endParaRPr>
          </a:p>
        </p:txBody>
      </p:sp>
      <p:sp>
        <p:nvSpPr>
          <p:cNvPr id="7" name="Rectangle 6"/>
          <p:cNvSpPr/>
          <p:nvPr/>
        </p:nvSpPr>
        <p:spPr>
          <a:xfrm>
            <a:off x="550492" y="363510"/>
            <a:ext cx="8001000" cy="101566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FFFFFF"/>
              </a:solidFill>
              <a:effectLst/>
              <a:uLnTx/>
              <a:uFillTx/>
            </a:endParaRPr>
          </a:p>
          <a:p>
            <a:pPr marR="0" lvl="0" algn="ctr" defTabSz="914400" eaLnBrk="1" fontAlgn="auto" latinLnBrk="0" hangingPunct="1">
              <a:lnSpc>
                <a:spcPct val="100000"/>
              </a:lnSpc>
              <a:spcBef>
                <a:spcPts val="0"/>
              </a:spcBef>
              <a:spcAft>
                <a:spcPts val="0"/>
              </a:spcAft>
              <a:buClr>
                <a:srgbClr val="FFC000"/>
              </a:buClr>
              <a:buSzTx/>
              <a:tabLst/>
              <a:defRPr/>
            </a:pPr>
            <a:r>
              <a:rPr lang="en-US" sz="4000" b="1" kern="0" noProof="0" dirty="0">
                <a:solidFill>
                  <a:srgbClr val="FFC000"/>
                </a:solidFill>
                <a:latin typeface="Calibri" panose="020F0502020204030204" pitchFamily="34" charset="0"/>
              </a:rPr>
              <a:t>DRIVER QUALIFICATIONS</a:t>
            </a:r>
            <a:endParaRPr kumimoji="0" lang="en-US" sz="4000" b="1" i="0" u="none" strike="noStrike" kern="0" cap="none" spc="0" normalizeH="0" baseline="0" noProof="0" dirty="0">
              <a:ln>
                <a:noFill/>
              </a:ln>
              <a:solidFill>
                <a:srgbClr val="FFC000"/>
              </a:solidFill>
              <a:effectLst/>
              <a:uLnTx/>
              <a:uFillTx/>
              <a:latin typeface="Calibri" panose="020F0502020204030204" pitchFamily="34" charset="0"/>
            </a:endParaRPr>
          </a:p>
        </p:txBody>
      </p:sp>
      <p:pic>
        <p:nvPicPr>
          <p:cNvPr id="4" name="Picture 3" descr="A close up of a piece of paper&#10;&#10;Description generated with very high confidence">
            <a:extLst>
              <a:ext uri="{FF2B5EF4-FFF2-40B4-BE49-F238E27FC236}">
                <a16:creationId xmlns:a16="http://schemas.microsoft.com/office/drawing/2014/main" id="{7D1038C0-ABE3-4797-B6D8-23BF6E3658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999856"/>
            <a:ext cx="3762063" cy="1817324"/>
          </a:xfrm>
          <a:prstGeom prst="rect">
            <a:avLst/>
          </a:prstGeom>
          <a:effectLst>
            <a:softEdge rad="31750"/>
          </a:effectLst>
        </p:spPr>
      </p:pic>
    </p:spTree>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pPr>
              <a:defRPr/>
            </a:pPr>
            <a:fld id="{61230EB8-33F0-4A68-B4A7-45C4102E548B}" type="slidenum">
              <a:rPr lang="en-US"/>
              <a:pPr>
                <a:defRPr/>
              </a:pPr>
              <a:t>42</a:t>
            </a:fld>
            <a:endParaRPr lang="en-US"/>
          </a:p>
        </p:txBody>
      </p:sp>
      <p:sp>
        <p:nvSpPr>
          <p:cNvPr id="2" name="Rectangle 1"/>
          <p:cNvSpPr/>
          <p:nvPr/>
        </p:nvSpPr>
        <p:spPr>
          <a:xfrm>
            <a:off x="550492" y="1855113"/>
            <a:ext cx="8001000" cy="4893647"/>
          </a:xfrm>
          <a:prstGeom prst="rect">
            <a:avLst/>
          </a:prstGeom>
        </p:spPr>
        <p:txBody>
          <a:bodyPr wrap="square">
            <a:spAutoFit/>
          </a:bodyPr>
          <a:lstStyle/>
          <a:p>
            <a:pPr marL="457200" marR="0" lvl="0" indent="-457200" defTabSz="91440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r>
              <a:rPr lang="en-US" sz="3200" kern="0" noProof="0" dirty="0">
                <a:latin typeface="Calibri" panose="020F0502020204030204" pitchFamily="34" charset="0"/>
              </a:rPr>
              <a:t>Loss of driving privileges</a:t>
            </a:r>
          </a:p>
          <a:p>
            <a:pPr marL="914400" lvl="1" indent="-457200" eaLnBrk="1" fontAlgn="auto" hangingPunct="1">
              <a:spcBef>
                <a:spcPts val="0"/>
              </a:spcBef>
              <a:spcAft>
                <a:spcPts val="0"/>
              </a:spcAft>
              <a:buClr>
                <a:srgbClr val="FFC000"/>
              </a:buClr>
              <a:buFont typeface="Arial" panose="020B0604020202020204" pitchFamily="34" charset="0"/>
              <a:buChar char="•"/>
              <a:defRPr/>
            </a:pPr>
            <a:r>
              <a:rPr lang="en-US" sz="3200" kern="0" dirty="0">
                <a:latin typeface="Calibri" panose="020F0502020204030204" pitchFamily="34" charset="0"/>
              </a:rPr>
              <a:t>Revocation, Suspension, Withdrawal</a:t>
            </a:r>
          </a:p>
          <a:p>
            <a:pPr marL="800100" lvl="1" indent="-342900" eaLnBrk="1" fontAlgn="auto" hangingPunct="1">
              <a:spcBef>
                <a:spcPts val="0"/>
              </a:spcBef>
              <a:spcAft>
                <a:spcPts val="0"/>
              </a:spcAft>
              <a:buClr>
                <a:srgbClr val="FFC000"/>
              </a:buClr>
              <a:buFont typeface="Wingdings" panose="05000000000000000000" pitchFamily="2" charset="2"/>
              <a:buChar char="§"/>
              <a:defRPr/>
            </a:pPr>
            <a:endParaRPr lang="en-US" sz="2000" kern="0" dirty="0">
              <a:latin typeface="Calibri" panose="020F0502020204030204" pitchFamily="34" charset="0"/>
            </a:endParaRPr>
          </a:p>
          <a:p>
            <a:pPr marL="342900" marR="0" lvl="0" indent="-342900" defTabSz="91440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r>
              <a:rPr lang="en-US" sz="3200" kern="0" noProof="0" dirty="0">
                <a:latin typeface="Calibri" panose="020F0502020204030204" pitchFamily="34" charset="0"/>
              </a:rPr>
              <a:t>Criminal offenses</a:t>
            </a:r>
          </a:p>
          <a:p>
            <a:pPr marL="914400" lvl="1" indent="-457200" eaLnBrk="1" fontAlgn="auto" hangingPunct="1">
              <a:spcBef>
                <a:spcPts val="0"/>
              </a:spcBef>
              <a:spcAft>
                <a:spcPts val="0"/>
              </a:spcAft>
              <a:buClr>
                <a:srgbClr val="FFC000"/>
              </a:buClr>
              <a:buFont typeface="Arial" panose="020B0604020202020204" pitchFamily="34" charset="0"/>
              <a:buChar char="•"/>
              <a:defRPr/>
            </a:pPr>
            <a:r>
              <a:rPr lang="en-US" sz="3200" kern="0" dirty="0">
                <a:latin typeface="Calibri" panose="020F0502020204030204" pitchFamily="34" charset="0"/>
              </a:rPr>
              <a:t>DUI, Leaving the scene of an accident, Felony involving a CMV</a:t>
            </a:r>
          </a:p>
          <a:p>
            <a:pPr marL="800100" lvl="1" indent="-342900" eaLnBrk="1" fontAlgn="auto" hangingPunct="1">
              <a:spcBef>
                <a:spcPts val="0"/>
              </a:spcBef>
              <a:spcAft>
                <a:spcPts val="0"/>
              </a:spcAft>
              <a:buClr>
                <a:srgbClr val="FFC000"/>
              </a:buClr>
              <a:buFont typeface="Wingdings" panose="05000000000000000000" pitchFamily="2" charset="2"/>
              <a:buChar char="§"/>
              <a:defRPr/>
            </a:pPr>
            <a:endParaRPr lang="en-US" sz="2000" kern="0" dirty="0">
              <a:latin typeface="Calibri" panose="020F0502020204030204" pitchFamily="34" charset="0"/>
            </a:endParaRPr>
          </a:p>
          <a:p>
            <a:pPr marL="342900" marR="0" lvl="0" indent="-342900" defTabSz="91440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r>
              <a:rPr lang="en-US" sz="3200" kern="0" noProof="0" dirty="0">
                <a:latin typeface="Calibri" panose="020F0502020204030204" pitchFamily="34" charset="0"/>
              </a:rPr>
              <a:t>Violations of Out-of-Service Orders </a:t>
            </a:r>
          </a:p>
          <a:p>
            <a:pPr marL="342900" marR="0" lvl="0" indent="-342900" defTabSz="91440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endParaRPr kumimoji="0" lang="en-US" sz="2800" b="0" i="0" u="none" strike="noStrike" kern="0" cap="none" spc="0" normalizeH="0" baseline="0" dirty="0">
              <a:ln>
                <a:noFill/>
              </a:ln>
              <a:effectLst/>
              <a:uLnTx/>
              <a:uFillTx/>
              <a:latin typeface="Calibri" panose="020F0502020204030204" pitchFamily="34" charset="0"/>
            </a:endParaRPr>
          </a:p>
          <a:p>
            <a:pPr algn="ctr" eaLnBrk="1" fontAlgn="auto" hangingPunct="1">
              <a:spcBef>
                <a:spcPts val="0"/>
              </a:spcBef>
              <a:spcAft>
                <a:spcPts val="0"/>
              </a:spcAft>
              <a:buClr>
                <a:srgbClr val="FFC000"/>
              </a:buClr>
              <a:defRPr/>
            </a:pPr>
            <a:r>
              <a:rPr lang="en-US" sz="2400" i="1" dirty="0">
                <a:solidFill>
                  <a:srgbClr val="FFC000"/>
                </a:solidFill>
                <a:latin typeface="Calibri" panose="020F0502020204030204" pitchFamily="34" charset="0"/>
              </a:rPr>
              <a:t>*</a:t>
            </a:r>
            <a:r>
              <a:rPr lang="en-US" sz="2400" i="1" dirty="0">
                <a:latin typeface="Calibri" panose="020F0502020204030204" pitchFamily="34" charset="0"/>
              </a:rPr>
              <a:t>Free Florida Dl check:</a:t>
            </a:r>
            <a:r>
              <a:rPr lang="en-US" sz="2400" i="1" dirty="0">
                <a:solidFill>
                  <a:srgbClr val="FFC000"/>
                </a:solidFill>
                <a:latin typeface="Calibri" panose="020F0502020204030204" pitchFamily="34" charset="0"/>
              </a:rPr>
              <a:t> </a:t>
            </a:r>
            <a:r>
              <a:rPr lang="en-US" sz="2400" i="1" dirty="0">
                <a:solidFill>
                  <a:srgbClr val="FFC000"/>
                </a:solidFill>
                <a:latin typeface="Calibri" panose="020F0502020204030204" pitchFamily="34" charset="0"/>
                <a:hlinkClick r:id="rId3"/>
              </a:rPr>
              <a:t>https://services.flhsmv.gov/DLCheck/</a:t>
            </a:r>
            <a:r>
              <a:rPr lang="en-US" sz="2400" i="1" dirty="0">
                <a:solidFill>
                  <a:srgbClr val="FFC000"/>
                </a:solidFill>
                <a:latin typeface="Calibri" panose="020F0502020204030204" pitchFamily="34" charset="0"/>
              </a:rPr>
              <a:t> </a:t>
            </a:r>
            <a:endParaRPr lang="en-US" sz="2400" dirty="0">
              <a:ln>
                <a:solidFill>
                  <a:schemeClr val="tx1"/>
                </a:solidFill>
              </a:ln>
              <a:solidFill>
                <a:srgbClr val="FFC000"/>
              </a:solidFill>
              <a:latin typeface="Calibri" panose="020F0502020204030204" pitchFamily="34" charset="0"/>
            </a:endParaRPr>
          </a:p>
          <a:p>
            <a:pPr marR="0" lvl="0" algn="ctr" defTabSz="914400" eaLnBrk="1" fontAlgn="auto" latinLnBrk="0" hangingPunct="1">
              <a:lnSpc>
                <a:spcPct val="100000"/>
              </a:lnSpc>
              <a:spcBef>
                <a:spcPts val="0"/>
              </a:spcBef>
              <a:spcAft>
                <a:spcPts val="0"/>
              </a:spcAft>
              <a:buClr>
                <a:srgbClr val="FFC000"/>
              </a:buClr>
              <a:buSzTx/>
              <a:tabLst/>
              <a:defRPr/>
            </a:pPr>
            <a:endParaRPr kumimoji="0" lang="en-US" sz="2800" b="0" i="0" u="none" strike="noStrike" kern="0" cap="none" spc="0" normalizeH="0" baseline="0" noProof="0" dirty="0">
              <a:ln>
                <a:noFill/>
              </a:ln>
              <a:effectLst/>
              <a:uLnTx/>
              <a:uFillTx/>
              <a:latin typeface="Calibri" panose="020F0502020204030204" pitchFamily="34" charset="0"/>
            </a:endParaRPr>
          </a:p>
        </p:txBody>
      </p:sp>
      <p:sp>
        <p:nvSpPr>
          <p:cNvPr id="7" name="Rectangle 6"/>
          <p:cNvSpPr/>
          <p:nvPr/>
        </p:nvSpPr>
        <p:spPr>
          <a:xfrm>
            <a:off x="550492" y="363510"/>
            <a:ext cx="8001000" cy="101566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FFFFFF"/>
              </a:solidFill>
              <a:effectLst/>
              <a:uLnTx/>
              <a:uFillTx/>
            </a:endParaRPr>
          </a:p>
          <a:p>
            <a:pPr marR="0" lvl="0" algn="ctr" defTabSz="914400" eaLnBrk="1" fontAlgn="auto" latinLnBrk="0" hangingPunct="1">
              <a:lnSpc>
                <a:spcPct val="100000"/>
              </a:lnSpc>
              <a:spcBef>
                <a:spcPts val="0"/>
              </a:spcBef>
              <a:spcAft>
                <a:spcPts val="0"/>
              </a:spcAft>
              <a:buClr>
                <a:srgbClr val="FFC000"/>
              </a:buClr>
              <a:buSzTx/>
              <a:tabLst/>
              <a:defRPr/>
            </a:pPr>
            <a:r>
              <a:rPr lang="en-US" sz="4000" b="1" kern="0" noProof="0" dirty="0">
                <a:solidFill>
                  <a:srgbClr val="FFC000"/>
                </a:solidFill>
                <a:latin typeface="Calibri" panose="020F0502020204030204" pitchFamily="34" charset="0"/>
              </a:rPr>
              <a:t>DRIVER DISQUALIFICATION</a:t>
            </a:r>
            <a:endParaRPr kumimoji="0" lang="en-US" sz="4000" b="1" i="0" u="none" strike="noStrike" kern="0" cap="none" spc="0" normalizeH="0" baseline="0" noProof="0" dirty="0">
              <a:ln>
                <a:noFill/>
              </a:ln>
              <a:solidFill>
                <a:srgbClr val="FFC000"/>
              </a:solidFill>
              <a:effectLst/>
              <a:uLnTx/>
              <a:uFillTx/>
              <a:latin typeface="Calibri" panose="020F0502020204030204" pitchFamily="34" charset="0"/>
            </a:endParaRPr>
          </a:p>
        </p:txBody>
      </p:sp>
    </p:spTree>
    <p:extLst>
      <p:ext uri="{BB962C8B-B14F-4D97-AF65-F5344CB8AC3E}">
        <p14:creationId xmlns:p14="http://schemas.microsoft.com/office/powerpoint/2010/main" val="3755355994"/>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pPr>
              <a:defRPr/>
            </a:pPr>
            <a:fld id="{61230EB8-33F0-4A68-B4A7-45C4102E548B}" type="slidenum">
              <a:rPr lang="en-US"/>
              <a:pPr>
                <a:defRPr/>
              </a:pPr>
              <a:t>43</a:t>
            </a:fld>
            <a:endParaRPr lang="en-US"/>
          </a:p>
        </p:txBody>
      </p:sp>
      <p:sp>
        <p:nvSpPr>
          <p:cNvPr id="2" name="Rectangle 1"/>
          <p:cNvSpPr/>
          <p:nvPr/>
        </p:nvSpPr>
        <p:spPr>
          <a:xfrm>
            <a:off x="550492" y="1855113"/>
            <a:ext cx="8001000" cy="461664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FFFFFF"/>
              </a:solidFill>
              <a:effectLst/>
              <a:uLnTx/>
              <a:uFillTx/>
            </a:endParaRPr>
          </a:p>
          <a:p>
            <a:pPr marL="342900" marR="0" lvl="0" indent="-342900" defTabSz="91440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r>
              <a:rPr kumimoji="0" lang="en-US" sz="2800" b="0" i="0" u="none" strike="noStrike" kern="0" cap="none" spc="0" normalizeH="0" baseline="0" noProof="0" dirty="0">
                <a:ln>
                  <a:noFill/>
                </a:ln>
                <a:effectLst/>
                <a:uLnTx/>
                <a:uFillTx/>
                <a:latin typeface="Calibri" panose="020F0502020204030204" pitchFamily="34" charset="0"/>
              </a:rPr>
              <a:t>Driver’s application for employment </a:t>
            </a:r>
          </a:p>
          <a:p>
            <a:pPr marL="342900" marR="0" lvl="0" indent="-342900" defTabSz="91440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endParaRPr kumimoji="0" lang="en-US" sz="1000" b="0" i="0" u="none" strike="noStrike" kern="0" cap="none" spc="0" normalizeH="0" baseline="0" noProof="0" dirty="0">
              <a:ln>
                <a:noFill/>
              </a:ln>
              <a:effectLst/>
              <a:uLnTx/>
              <a:uFillTx/>
              <a:latin typeface="Calibri" panose="020F0502020204030204" pitchFamily="34" charset="0"/>
            </a:endParaRPr>
          </a:p>
          <a:p>
            <a:pPr marL="342900" marR="0" lvl="0" indent="-342900" defTabSz="91440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r>
              <a:rPr kumimoji="0" lang="en-US" sz="2800" b="0" i="0" u="none" strike="noStrike" kern="0" cap="none" spc="0" normalizeH="0" baseline="0" noProof="0" dirty="0">
                <a:ln>
                  <a:noFill/>
                </a:ln>
                <a:effectLst/>
                <a:uLnTx/>
                <a:uFillTx/>
                <a:latin typeface="Calibri" panose="020F0502020204030204" pitchFamily="34" charset="0"/>
              </a:rPr>
              <a:t>Inquiry to previous </a:t>
            </a:r>
            <a:r>
              <a:rPr lang="en-US" sz="2800" kern="0" dirty="0">
                <a:latin typeface="Calibri" panose="020F0502020204030204" pitchFamily="34" charset="0"/>
              </a:rPr>
              <a:t>employers</a:t>
            </a:r>
            <a:r>
              <a:rPr kumimoji="0" lang="en-US" sz="2800" b="0" i="0" u="none" strike="noStrike" kern="0" cap="none" spc="0" normalizeH="0" baseline="0" noProof="0" dirty="0">
                <a:ln>
                  <a:noFill/>
                </a:ln>
                <a:effectLst/>
                <a:uLnTx/>
                <a:uFillTx/>
                <a:latin typeface="Calibri" panose="020F0502020204030204" pitchFamily="34" charset="0"/>
              </a:rPr>
              <a:t> – 3 Years </a:t>
            </a:r>
          </a:p>
          <a:p>
            <a:pPr marL="342900" marR="0" lvl="0" indent="-342900" defTabSz="91440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endParaRPr kumimoji="0" lang="en-US" sz="1000" b="0" i="0" u="none" strike="noStrike" kern="0" cap="none" spc="0" normalizeH="0" baseline="0" noProof="0" dirty="0">
              <a:ln>
                <a:noFill/>
              </a:ln>
              <a:effectLst/>
              <a:uLnTx/>
              <a:uFillTx/>
              <a:latin typeface="Calibri" panose="020F0502020204030204" pitchFamily="34" charset="0"/>
            </a:endParaRPr>
          </a:p>
          <a:p>
            <a:pPr marL="342900" marR="0" lvl="0" indent="-342900" defTabSz="91440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r>
              <a:rPr kumimoji="0" lang="en-US" sz="2800" b="0" i="0" u="none" strike="noStrike" kern="0" cap="none" spc="0" normalizeH="0" baseline="0" noProof="0" dirty="0">
                <a:ln>
                  <a:noFill/>
                </a:ln>
                <a:effectLst/>
                <a:uLnTx/>
                <a:uFillTx/>
                <a:latin typeface="Calibri" panose="020F0502020204030204" pitchFamily="34" charset="0"/>
              </a:rPr>
              <a:t>DL inquiry to state </a:t>
            </a:r>
            <a:r>
              <a:rPr lang="en-US" sz="2800" kern="0" dirty="0">
                <a:latin typeface="Calibri" panose="020F0502020204030204" pitchFamily="34" charset="0"/>
              </a:rPr>
              <a:t>agencies</a:t>
            </a:r>
            <a:r>
              <a:rPr kumimoji="0" lang="en-US" sz="2800" b="0" i="0" u="none" strike="noStrike" kern="0" cap="none" spc="0" normalizeH="0" baseline="0" noProof="0" dirty="0">
                <a:ln>
                  <a:noFill/>
                </a:ln>
                <a:effectLst/>
                <a:uLnTx/>
                <a:uFillTx/>
                <a:latin typeface="Calibri" panose="020F0502020204030204" pitchFamily="34" charset="0"/>
              </a:rPr>
              <a:t> – 3 Years </a:t>
            </a:r>
          </a:p>
          <a:p>
            <a:pPr marL="342900" marR="0" lvl="0" indent="-342900" defTabSz="91440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endParaRPr kumimoji="0" lang="en-US" sz="1000" b="0" i="0" u="none" strike="noStrike" kern="0" cap="none" spc="0" normalizeH="0" baseline="0" noProof="0" dirty="0">
              <a:ln>
                <a:noFill/>
              </a:ln>
              <a:effectLst/>
              <a:uLnTx/>
              <a:uFillTx/>
              <a:latin typeface="Calibri" panose="020F0502020204030204" pitchFamily="34" charset="0"/>
            </a:endParaRPr>
          </a:p>
          <a:p>
            <a:pPr marL="342900" marR="0" lvl="0" indent="-342900" defTabSz="91440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r>
              <a:rPr kumimoji="0" lang="en-US" sz="2800" b="0" i="0" u="none" strike="noStrike" kern="0" cap="none" spc="0" normalizeH="0" baseline="0" noProof="0" dirty="0">
                <a:ln>
                  <a:noFill/>
                </a:ln>
                <a:effectLst/>
                <a:uLnTx/>
                <a:uFillTx/>
                <a:latin typeface="Calibri" panose="020F0502020204030204" pitchFamily="34" charset="0"/>
              </a:rPr>
              <a:t>Annual MVR inquiry to state </a:t>
            </a:r>
            <a:r>
              <a:rPr lang="en-US" sz="2800" kern="0" dirty="0">
                <a:latin typeface="Calibri" panose="020F0502020204030204" pitchFamily="34" charset="0"/>
              </a:rPr>
              <a:t>agencies</a:t>
            </a:r>
            <a:r>
              <a:rPr kumimoji="0" lang="en-US" sz="2800" b="0" i="0" u="none" strike="noStrike" kern="0" cap="none" spc="0" normalizeH="0" baseline="0" noProof="0" dirty="0">
                <a:ln>
                  <a:noFill/>
                </a:ln>
                <a:effectLst/>
                <a:uLnTx/>
                <a:uFillTx/>
                <a:latin typeface="Calibri" panose="020F0502020204030204" pitchFamily="34" charset="0"/>
              </a:rPr>
              <a:t> </a:t>
            </a:r>
          </a:p>
          <a:p>
            <a:pPr marL="342900" marR="0" lvl="0" indent="-342900" defTabSz="91440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endParaRPr kumimoji="0" lang="en-US" sz="1000" b="0" i="0" u="none" strike="noStrike" kern="0" cap="none" spc="0" normalizeH="0" baseline="0" noProof="0" dirty="0">
              <a:ln>
                <a:noFill/>
              </a:ln>
              <a:effectLst/>
              <a:uLnTx/>
              <a:uFillTx/>
              <a:latin typeface="Calibri" panose="020F0502020204030204" pitchFamily="34" charset="0"/>
            </a:endParaRPr>
          </a:p>
          <a:p>
            <a:pPr marL="342900" marR="0" lvl="0" indent="-342900" defTabSz="91440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r>
              <a:rPr kumimoji="0" lang="en-US" sz="2800" b="0" i="0" u="none" strike="noStrike" kern="0" cap="none" spc="0" normalizeH="0" baseline="0" noProof="0" dirty="0">
                <a:ln>
                  <a:noFill/>
                </a:ln>
                <a:effectLst/>
                <a:uLnTx/>
                <a:uFillTx/>
                <a:latin typeface="Calibri" panose="020F0502020204030204" pitchFamily="34" charset="0"/>
              </a:rPr>
              <a:t>Annual driver’s </a:t>
            </a:r>
            <a:r>
              <a:rPr lang="en-US" sz="2800" kern="0" dirty="0">
                <a:latin typeface="Calibri" panose="020F0502020204030204" pitchFamily="34" charset="0"/>
              </a:rPr>
              <a:t>review</a:t>
            </a:r>
            <a:r>
              <a:rPr kumimoji="0" lang="en-US" sz="2800" b="0" i="0" u="none" strike="noStrike" kern="0" cap="none" spc="0" normalizeH="0" baseline="0" noProof="0" dirty="0">
                <a:ln>
                  <a:noFill/>
                </a:ln>
                <a:effectLst/>
                <a:uLnTx/>
                <a:uFillTx/>
                <a:latin typeface="Calibri" panose="020F0502020204030204" pitchFamily="34" charset="0"/>
              </a:rPr>
              <a:t> &amp; certification of violations </a:t>
            </a:r>
          </a:p>
          <a:p>
            <a:pPr marL="342900" marR="0" lvl="0" indent="-342900" defTabSz="91440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endParaRPr kumimoji="0" lang="en-US" sz="1000" b="0" i="0" u="none" strike="noStrike" kern="0" cap="none" spc="0" normalizeH="0" baseline="0" noProof="0" dirty="0">
              <a:ln>
                <a:noFill/>
              </a:ln>
              <a:effectLst/>
              <a:uLnTx/>
              <a:uFillTx/>
              <a:latin typeface="Calibri" panose="020F0502020204030204" pitchFamily="34" charset="0"/>
            </a:endParaRPr>
          </a:p>
          <a:p>
            <a:pPr marL="342900" marR="0" lvl="0" indent="-342900" defTabSz="91440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r>
              <a:rPr kumimoji="0" lang="en-US" sz="2800" b="0" i="0" u="none" strike="noStrike" kern="0" cap="none" spc="0" normalizeH="0" baseline="0" noProof="0" dirty="0">
                <a:ln>
                  <a:noFill/>
                </a:ln>
                <a:effectLst/>
                <a:uLnTx/>
                <a:uFillTx/>
                <a:latin typeface="Calibri" panose="020F0502020204030204" pitchFamily="34" charset="0"/>
              </a:rPr>
              <a:t>Driver’s road </a:t>
            </a:r>
            <a:r>
              <a:rPr lang="en-US" sz="2800" kern="0" noProof="0" dirty="0">
                <a:latin typeface="Calibri" panose="020F0502020204030204" pitchFamily="34" charset="0"/>
              </a:rPr>
              <a:t>test certificate</a:t>
            </a:r>
            <a:r>
              <a:rPr kumimoji="0" lang="en-US" sz="2800" b="0" i="0" u="none" strike="noStrike" kern="0" cap="none" spc="0" normalizeH="0" baseline="0" noProof="0" dirty="0">
                <a:ln>
                  <a:noFill/>
                </a:ln>
                <a:effectLst/>
                <a:uLnTx/>
                <a:uFillTx/>
                <a:latin typeface="Calibri" panose="020F0502020204030204" pitchFamily="34" charset="0"/>
              </a:rPr>
              <a:t> or equivalent</a:t>
            </a:r>
          </a:p>
          <a:p>
            <a:pPr marL="914400" lvl="1" indent="-457200" eaLnBrk="1" fontAlgn="auto" hangingPunct="1">
              <a:spcBef>
                <a:spcPts val="0"/>
              </a:spcBef>
              <a:spcAft>
                <a:spcPts val="0"/>
              </a:spcAft>
              <a:buClr>
                <a:srgbClr val="FFC000"/>
              </a:buClr>
              <a:buFont typeface="Arial" panose="020B0604020202020204" pitchFamily="34" charset="0"/>
              <a:buChar char="•"/>
              <a:defRPr/>
            </a:pPr>
            <a:r>
              <a:rPr lang="en-US" sz="2800" kern="0" dirty="0">
                <a:latin typeface="Calibri" panose="020F0502020204030204" pitchFamily="34" charset="0"/>
              </a:rPr>
              <a:t>Copy of CDL</a:t>
            </a:r>
          </a:p>
          <a:p>
            <a:pPr marL="914400" lvl="1" indent="-457200" eaLnBrk="1" fontAlgn="auto" hangingPunct="1">
              <a:spcBef>
                <a:spcPts val="0"/>
              </a:spcBef>
              <a:spcAft>
                <a:spcPts val="0"/>
              </a:spcAft>
              <a:buClr>
                <a:srgbClr val="FFC000"/>
              </a:buClr>
              <a:buFont typeface="Arial" panose="020B0604020202020204" pitchFamily="34" charset="0"/>
              <a:buChar char="•"/>
              <a:defRPr/>
            </a:pPr>
            <a:endParaRPr kumimoji="0" lang="en-US" sz="1000" b="0" i="0" u="none" strike="noStrike" kern="0" cap="none" spc="0" normalizeH="0" baseline="0" noProof="0" dirty="0">
              <a:ln>
                <a:noFill/>
              </a:ln>
              <a:effectLst/>
              <a:uLnTx/>
              <a:uFillTx/>
              <a:latin typeface="Calibri" panose="020F0502020204030204" pitchFamily="34" charset="0"/>
            </a:endParaRPr>
          </a:p>
          <a:p>
            <a:pPr marL="342900" marR="0" lvl="0" indent="-342900" defTabSz="914400" eaLnBrk="1" fontAlgn="auto" latinLnBrk="0" hangingPunct="1">
              <a:lnSpc>
                <a:spcPct val="100000"/>
              </a:lnSpc>
              <a:spcBef>
                <a:spcPts val="0"/>
              </a:spcBef>
              <a:spcAft>
                <a:spcPts val="0"/>
              </a:spcAft>
              <a:buClr>
                <a:srgbClr val="FFC000"/>
              </a:buClr>
              <a:buSzTx/>
              <a:buFont typeface="Wingdings" panose="05000000000000000000" pitchFamily="2" charset="2"/>
              <a:buChar char="§"/>
              <a:tabLst/>
              <a:defRPr/>
            </a:pPr>
            <a:r>
              <a:rPr kumimoji="0" lang="en-US" sz="2800" b="0" i="0" u="none" strike="noStrike" kern="0" cap="none" spc="0" normalizeH="0" baseline="0" noProof="0" dirty="0">
                <a:ln>
                  <a:noFill/>
                </a:ln>
                <a:effectLst/>
                <a:uLnTx/>
                <a:uFillTx/>
                <a:latin typeface="Calibri" panose="020F0502020204030204" pitchFamily="34" charset="0"/>
              </a:rPr>
              <a:t>Medical </a:t>
            </a:r>
            <a:r>
              <a:rPr lang="en-US" sz="2800" kern="0" dirty="0">
                <a:latin typeface="Calibri" panose="020F0502020204030204" pitchFamily="34" charset="0"/>
              </a:rPr>
              <a:t>examiner’s certificate</a:t>
            </a:r>
            <a:endParaRPr kumimoji="0" lang="en-US" sz="2800" b="0" i="0" u="none" strike="noStrike" kern="0" cap="none" spc="0" normalizeH="0" baseline="0" noProof="0" dirty="0">
              <a:ln>
                <a:noFill/>
              </a:ln>
              <a:effectLst/>
              <a:uLnTx/>
              <a:uFillTx/>
              <a:latin typeface="Calibri" panose="020F0502020204030204" pitchFamily="34" charset="0"/>
            </a:endParaRPr>
          </a:p>
        </p:txBody>
      </p:sp>
      <p:sp>
        <p:nvSpPr>
          <p:cNvPr id="7" name="Rectangle 6"/>
          <p:cNvSpPr/>
          <p:nvPr/>
        </p:nvSpPr>
        <p:spPr>
          <a:xfrm>
            <a:off x="550492" y="363510"/>
            <a:ext cx="8001000" cy="101566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FFFFFF"/>
              </a:solidFill>
              <a:effectLst/>
              <a:uLnTx/>
              <a:uFillTx/>
            </a:endParaRPr>
          </a:p>
          <a:p>
            <a:pPr marR="0" lvl="0" algn="ctr" defTabSz="914400" eaLnBrk="1" fontAlgn="auto" latinLnBrk="0" hangingPunct="1">
              <a:lnSpc>
                <a:spcPct val="100000"/>
              </a:lnSpc>
              <a:spcBef>
                <a:spcPts val="0"/>
              </a:spcBef>
              <a:spcAft>
                <a:spcPts val="0"/>
              </a:spcAft>
              <a:buClr>
                <a:srgbClr val="FFC000"/>
              </a:buClr>
              <a:buSzTx/>
              <a:tabLst/>
              <a:defRPr/>
            </a:pPr>
            <a:r>
              <a:rPr lang="en-US" sz="4000" b="1" kern="0" noProof="0" dirty="0">
                <a:solidFill>
                  <a:srgbClr val="FFC000"/>
                </a:solidFill>
                <a:latin typeface="Calibri" panose="020F0502020204030204" pitchFamily="34" charset="0"/>
              </a:rPr>
              <a:t>DRIVER QUALIFICATION CHECKLIST</a:t>
            </a:r>
            <a:endParaRPr kumimoji="0" lang="en-US" sz="4000" b="1" i="0" u="none" strike="noStrike" kern="0" cap="none" spc="0" normalizeH="0" baseline="0" noProof="0" dirty="0">
              <a:ln>
                <a:noFill/>
              </a:ln>
              <a:solidFill>
                <a:srgbClr val="FFC000"/>
              </a:solidFill>
              <a:effectLst/>
              <a:uLnTx/>
              <a:uFillTx/>
              <a:latin typeface="Calibri" panose="020F0502020204030204" pitchFamily="34" charset="0"/>
            </a:endParaRPr>
          </a:p>
        </p:txBody>
      </p:sp>
    </p:spTree>
    <p:extLst>
      <p:ext uri="{BB962C8B-B14F-4D97-AF65-F5344CB8AC3E}">
        <p14:creationId xmlns:p14="http://schemas.microsoft.com/office/powerpoint/2010/main" val="1928200810"/>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6CBF760-72FD-4376-AFA9-942C53F83533}" type="slidenum">
              <a:rPr lang="en-US" smtClean="0"/>
              <a:pPr>
                <a:defRPr/>
              </a:pPr>
              <a:t>44</a:t>
            </a:fld>
            <a:endParaRPr lang="en-US"/>
          </a:p>
        </p:txBody>
      </p:sp>
      <p:sp>
        <p:nvSpPr>
          <p:cNvPr id="3" name="Rectangle 2"/>
          <p:cNvSpPr/>
          <p:nvPr/>
        </p:nvSpPr>
        <p:spPr>
          <a:xfrm>
            <a:off x="152400" y="152400"/>
            <a:ext cx="8686800" cy="6432530"/>
          </a:xfrm>
          <a:prstGeom prst="rect">
            <a:avLst/>
          </a:prstGeom>
        </p:spPr>
        <p:txBody>
          <a:bodyPr wrap="square">
            <a:spAutoFit/>
          </a:bodyPr>
          <a:lstStyle/>
          <a:p>
            <a:pPr algn="ctr"/>
            <a:r>
              <a:rPr lang="en-US" sz="3200" b="1" dirty="0">
                <a:solidFill>
                  <a:srgbClr val="FFC000"/>
                </a:solidFill>
                <a:latin typeface="Calibri" panose="020F0502020204030204" pitchFamily="34" charset="0"/>
              </a:rPr>
              <a:t>EMPLOYMENT APPLICATION REQUIREMENTS</a:t>
            </a:r>
          </a:p>
          <a:p>
            <a:endParaRPr lang="en-US" dirty="0"/>
          </a:p>
          <a:p>
            <a:pPr marL="285750" lvl="0" indent="-285750">
              <a:buClr>
                <a:srgbClr val="FFC000"/>
              </a:buClr>
              <a:buFont typeface="Wingdings" panose="05000000000000000000" pitchFamily="2" charset="2"/>
              <a:buChar char="§"/>
            </a:pPr>
            <a:endParaRPr lang="en-US" sz="2000" dirty="0">
              <a:latin typeface="Calibri" panose="020F0502020204030204" pitchFamily="34" charset="0"/>
            </a:endParaRPr>
          </a:p>
          <a:p>
            <a:pPr marL="285750" lvl="0" indent="-285750">
              <a:buClr>
                <a:srgbClr val="FFC000"/>
              </a:buClr>
              <a:buFont typeface="Wingdings" panose="05000000000000000000" pitchFamily="2" charset="2"/>
              <a:buChar char="§"/>
            </a:pPr>
            <a:r>
              <a:rPr lang="en-US" dirty="0">
                <a:latin typeface="Calibri" panose="020F0502020204030204" pitchFamily="34" charset="0"/>
              </a:rPr>
              <a:t>Signed by applicant</a:t>
            </a:r>
          </a:p>
          <a:p>
            <a:pPr marL="285750" lvl="0" indent="-285750">
              <a:buClr>
                <a:srgbClr val="FFC000"/>
              </a:buClr>
              <a:buFont typeface="Wingdings" panose="05000000000000000000" pitchFamily="2" charset="2"/>
              <a:buChar char="§"/>
            </a:pPr>
            <a:endParaRPr lang="en-US" dirty="0">
              <a:latin typeface="Calibri" panose="020F0502020204030204" pitchFamily="34" charset="0"/>
            </a:endParaRPr>
          </a:p>
          <a:p>
            <a:pPr marL="285750" lvl="0" indent="-285750">
              <a:buClr>
                <a:srgbClr val="FFC000"/>
              </a:buClr>
              <a:buFont typeface="Wingdings" panose="05000000000000000000" pitchFamily="2" charset="2"/>
              <a:buChar char="§"/>
            </a:pPr>
            <a:r>
              <a:rPr lang="en-US" dirty="0">
                <a:latin typeface="Calibri" panose="020F0502020204030204" pitchFamily="34" charset="0"/>
              </a:rPr>
              <a:t>Contain name and address of employing motor carrier</a:t>
            </a:r>
          </a:p>
          <a:p>
            <a:pPr marL="285750" lvl="0" indent="-285750">
              <a:buClr>
                <a:srgbClr val="FFC000"/>
              </a:buClr>
              <a:buFont typeface="Wingdings" panose="05000000000000000000" pitchFamily="2" charset="2"/>
              <a:buChar char="§"/>
            </a:pPr>
            <a:endParaRPr lang="en-US" dirty="0">
              <a:latin typeface="Calibri" panose="020F0502020204030204" pitchFamily="34" charset="0"/>
            </a:endParaRPr>
          </a:p>
          <a:p>
            <a:pPr marL="285750" lvl="0" indent="-285750">
              <a:buClr>
                <a:srgbClr val="FFC000"/>
              </a:buClr>
              <a:buFont typeface="Wingdings" panose="05000000000000000000" pitchFamily="2" charset="2"/>
              <a:buChar char="§"/>
            </a:pPr>
            <a:r>
              <a:rPr lang="en-US" dirty="0">
                <a:latin typeface="Calibri" panose="020F0502020204030204" pitchFamily="34" charset="0"/>
              </a:rPr>
              <a:t>Applicant’s name, address, DOB, SSN</a:t>
            </a:r>
          </a:p>
          <a:p>
            <a:pPr marL="285750" lvl="0" indent="-285750">
              <a:buClr>
                <a:srgbClr val="FFC000"/>
              </a:buClr>
              <a:buFont typeface="Wingdings" panose="05000000000000000000" pitchFamily="2" charset="2"/>
              <a:buChar char="§"/>
            </a:pPr>
            <a:endParaRPr lang="en-US" dirty="0">
              <a:latin typeface="Calibri" panose="020F0502020204030204" pitchFamily="34" charset="0"/>
            </a:endParaRPr>
          </a:p>
          <a:p>
            <a:pPr marL="285750" lvl="0" indent="-285750">
              <a:buClr>
                <a:srgbClr val="FFC000"/>
              </a:buClr>
              <a:buFont typeface="Wingdings" panose="05000000000000000000" pitchFamily="2" charset="2"/>
              <a:buChar char="§"/>
            </a:pPr>
            <a:r>
              <a:rPr lang="en-US" dirty="0">
                <a:latin typeface="Calibri" panose="020F0502020204030204" pitchFamily="34" charset="0"/>
              </a:rPr>
              <a:t>Past 3 years residency from date of application</a:t>
            </a:r>
          </a:p>
          <a:p>
            <a:pPr marL="285750" lvl="0" indent="-285750">
              <a:buClr>
                <a:srgbClr val="FFC000"/>
              </a:buClr>
              <a:buFont typeface="Wingdings" panose="05000000000000000000" pitchFamily="2" charset="2"/>
              <a:buChar char="§"/>
            </a:pPr>
            <a:endParaRPr lang="en-US" dirty="0">
              <a:latin typeface="Calibri" panose="020F0502020204030204" pitchFamily="34" charset="0"/>
            </a:endParaRPr>
          </a:p>
          <a:p>
            <a:pPr marL="285750" lvl="0" indent="-285750">
              <a:buClr>
                <a:srgbClr val="FFC000"/>
              </a:buClr>
              <a:buFont typeface="Wingdings" panose="05000000000000000000" pitchFamily="2" charset="2"/>
              <a:buChar char="§"/>
            </a:pPr>
            <a:r>
              <a:rPr lang="en-US" dirty="0">
                <a:latin typeface="Calibri" panose="020F0502020204030204" pitchFamily="34" charset="0"/>
              </a:rPr>
              <a:t>Date application is submitted</a:t>
            </a:r>
          </a:p>
          <a:p>
            <a:pPr marL="285750" lvl="0" indent="-285750">
              <a:buClr>
                <a:srgbClr val="FFC000"/>
              </a:buClr>
              <a:buFont typeface="Wingdings" panose="05000000000000000000" pitchFamily="2" charset="2"/>
              <a:buChar char="§"/>
            </a:pPr>
            <a:endParaRPr lang="en-US" dirty="0">
              <a:latin typeface="Calibri" panose="020F0502020204030204" pitchFamily="34" charset="0"/>
            </a:endParaRPr>
          </a:p>
          <a:p>
            <a:pPr marL="285750" lvl="0" indent="-285750">
              <a:buClr>
                <a:srgbClr val="FFC000"/>
              </a:buClr>
              <a:buFont typeface="Wingdings" panose="05000000000000000000" pitchFamily="2" charset="2"/>
              <a:buChar char="§"/>
            </a:pPr>
            <a:r>
              <a:rPr lang="en-US" dirty="0">
                <a:latin typeface="Calibri" panose="020F0502020204030204" pitchFamily="34" charset="0"/>
              </a:rPr>
              <a:t>Issuing state, number and expiration date of each unexpired license</a:t>
            </a:r>
          </a:p>
          <a:p>
            <a:pPr marL="285750" lvl="0" indent="-285750">
              <a:buClr>
                <a:srgbClr val="FFC000"/>
              </a:buClr>
              <a:buFont typeface="Wingdings" panose="05000000000000000000" pitchFamily="2" charset="2"/>
              <a:buChar char="§"/>
            </a:pPr>
            <a:endParaRPr lang="en-US" dirty="0">
              <a:latin typeface="Calibri" panose="020F0502020204030204" pitchFamily="34" charset="0"/>
            </a:endParaRPr>
          </a:p>
          <a:p>
            <a:pPr marL="285750" lvl="0" indent="-285750">
              <a:buClr>
                <a:srgbClr val="FFC000"/>
              </a:buClr>
              <a:buFont typeface="Wingdings" panose="05000000000000000000" pitchFamily="2" charset="2"/>
              <a:buChar char="§"/>
            </a:pPr>
            <a:r>
              <a:rPr lang="en-US" dirty="0">
                <a:latin typeface="Calibri" panose="020F0502020204030204" pitchFamily="34" charset="0"/>
              </a:rPr>
              <a:t>Nature and extent of applicant’s experience, including type of truck, bus, </a:t>
            </a:r>
            <a:r>
              <a:rPr lang="en-US" dirty="0" err="1">
                <a:latin typeface="Calibri" panose="020F0502020204030204" pitchFamily="34" charset="0"/>
              </a:rPr>
              <a:t>etc</a:t>
            </a:r>
            <a:endParaRPr lang="en-US" dirty="0">
              <a:latin typeface="Calibri" panose="020F0502020204030204" pitchFamily="34" charset="0"/>
            </a:endParaRPr>
          </a:p>
          <a:p>
            <a:pPr marL="285750" lvl="0" indent="-285750">
              <a:buClr>
                <a:srgbClr val="FFC000"/>
              </a:buClr>
              <a:buFont typeface="Wingdings" panose="05000000000000000000" pitchFamily="2" charset="2"/>
              <a:buChar char="§"/>
            </a:pPr>
            <a:endParaRPr lang="en-US" dirty="0">
              <a:latin typeface="Calibri" panose="020F0502020204030204" pitchFamily="34" charset="0"/>
            </a:endParaRPr>
          </a:p>
          <a:p>
            <a:pPr marL="285750" lvl="0" indent="-285750">
              <a:buClr>
                <a:srgbClr val="FFC000"/>
              </a:buClr>
              <a:buFont typeface="Wingdings" panose="05000000000000000000" pitchFamily="2" charset="2"/>
              <a:buChar char="§"/>
            </a:pPr>
            <a:r>
              <a:rPr lang="en-US" dirty="0">
                <a:latin typeface="Calibri" panose="020F0502020204030204" pitchFamily="34" charset="0"/>
              </a:rPr>
              <a:t>List of all vehicle accidents during the 3 years preceding application date, specifying date, nature, and injuries or fatalities</a:t>
            </a:r>
          </a:p>
          <a:p>
            <a:pPr marL="285750" lvl="0" indent="-285750">
              <a:buClr>
                <a:srgbClr val="FFC000"/>
              </a:buClr>
              <a:buFont typeface="Wingdings" panose="05000000000000000000" pitchFamily="2" charset="2"/>
              <a:buChar char="§"/>
            </a:pPr>
            <a:endParaRPr lang="en-US" dirty="0">
              <a:latin typeface="Calibri" panose="020F0502020204030204" pitchFamily="34" charset="0"/>
            </a:endParaRPr>
          </a:p>
          <a:p>
            <a:pPr marL="285750" lvl="0" indent="-285750">
              <a:buClr>
                <a:srgbClr val="FFC000"/>
              </a:buClr>
              <a:buFont typeface="Wingdings" panose="05000000000000000000" pitchFamily="2" charset="2"/>
              <a:buChar char="§"/>
            </a:pPr>
            <a:r>
              <a:rPr lang="en-US" dirty="0">
                <a:latin typeface="Calibri" panose="020F0502020204030204" pitchFamily="34" charset="0"/>
              </a:rPr>
              <a:t>List of all vehicle law violations (excluding parking) convicted of during the 3 years preceding application date</a:t>
            </a:r>
          </a:p>
        </p:txBody>
      </p:sp>
    </p:spTree>
    <p:extLst>
      <p:ext uri="{BB962C8B-B14F-4D97-AF65-F5344CB8AC3E}">
        <p14:creationId xmlns:p14="http://schemas.microsoft.com/office/powerpoint/2010/main" val="4102112384"/>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6CBF760-72FD-4376-AFA9-942C53F83533}" type="slidenum">
              <a:rPr lang="en-US" smtClean="0"/>
              <a:pPr>
                <a:defRPr/>
              </a:pPr>
              <a:t>45</a:t>
            </a:fld>
            <a:endParaRPr lang="en-US"/>
          </a:p>
        </p:txBody>
      </p:sp>
      <p:sp>
        <p:nvSpPr>
          <p:cNvPr id="3" name="Rectangle 2"/>
          <p:cNvSpPr/>
          <p:nvPr/>
        </p:nvSpPr>
        <p:spPr>
          <a:xfrm>
            <a:off x="152400" y="152400"/>
            <a:ext cx="8686800" cy="6032421"/>
          </a:xfrm>
          <a:prstGeom prst="rect">
            <a:avLst/>
          </a:prstGeom>
        </p:spPr>
        <p:txBody>
          <a:bodyPr wrap="square">
            <a:spAutoFit/>
          </a:bodyPr>
          <a:lstStyle/>
          <a:p>
            <a:pPr algn="ctr"/>
            <a:r>
              <a:rPr lang="en-US" sz="3200" b="1" dirty="0">
                <a:solidFill>
                  <a:srgbClr val="FFC000"/>
                </a:solidFill>
                <a:latin typeface="Calibri" panose="020F0502020204030204" pitchFamily="34" charset="0"/>
              </a:rPr>
              <a:t>EMPLOYMENT APPLICATION REQUIREMENTS</a:t>
            </a:r>
          </a:p>
          <a:p>
            <a:endParaRPr lang="en-US" dirty="0"/>
          </a:p>
          <a:p>
            <a:pPr marL="285750" lvl="0" indent="-285750">
              <a:buClr>
                <a:srgbClr val="FFC000"/>
              </a:buClr>
              <a:buFont typeface="Wingdings" panose="05000000000000000000" pitchFamily="2" charset="2"/>
              <a:buChar char="§"/>
            </a:pPr>
            <a:endParaRPr lang="en-US" sz="2400">
              <a:latin typeface="Calibri" panose="020F0502020204030204" pitchFamily="34" charset="0"/>
            </a:endParaRPr>
          </a:p>
          <a:p>
            <a:pPr marL="285750" lvl="0" indent="-285750">
              <a:buClr>
                <a:srgbClr val="FFC000"/>
              </a:buClr>
              <a:buFont typeface="Wingdings" panose="05000000000000000000" pitchFamily="2" charset="2"/>
              <a:buChar char="§"/>
            </a:pPr>
            <a:r>
              <a:rPr lang="en-US" sz="2400">
                <a:latin typeface="Calibri" panose="020F0502020204030204" pitchFamily="34" charset="0"/>
              </a:rPr>
              <a:t>A </a:t>
            </a:r>
            <a:r>
              <a:rPr lang="en-US" sz="2400" dirty="0">
                <a:latin typeface="Calibri" panose="020F0502020204030204" pitchFamily="34" charset="0"/>
              </a:rPr>
              <a:t>statement setting forth in detail the facts and circumstances of any denial, suspension, revocation, </a:t>
            </a:r>
            <a:r>
              <a:rPr lang="en-US" sz="2400" dirty="0" err="1">
                <a:latin typeface="Calibri" panose="020F0502020204030204" pitchFamily="34" charset="0"/>
              </a:rPr>
              <a:t>etc</a:t>
            </a:r>
            <a:r>
              <a:rPr lang="en-US" sz="2400" dirty="0">
                <a:latin typeface="Calibri" panose="020F0502020204030204" pitchFamily="34" charset="0"/>
              </a:rPr>
              <a:t> of their DL, or a statement  that none have existed</a:t>
            </a:r>
          </a:p>
          <a:p>
            <a:pPr lvl="0">
              <a:buClr>
                <a:srgbClr val="FFC000"/>
              </a:buClr>
            </a:pPr>
            <a:endParaRPr lang="en-US" sz="1200" dirty="0">
              <a:latin typeface="Calibri" panose="020F0502020204030204" pitchFamily="34" charset="0"/>
            </a:endParaRPr>
          </a:p>
          <a:p>
            <a:pPr marL="285750" lvl="0" indent="-285750">
              <a:buClr>
                <a:srgbClr val="FFC000"/>
              </a:buClr>
              <a:buFont typeface="Wingdings" panose="05000000000000000000" pitchFamily="2" charset="2"/>
              <a:buChar char="§"/>
            </a:pPr>
            <a:r>
              <a:rPr lang="en-US" sz="2400" dirty="0">
                <a:latin typeface="Calibri" panose="020F0502020204030204" pitchFamily="34" charset="0"/>
              </a:rPr>
              <a:t>List of names and addresses of employers for 3 years (10 years for CDL drivers) preceding application date, to include employment dates and reason for leaving (after 10-29-04, was the applicant subject to FMCSR’s and was alcohol and drug testing a requirement).</a:t>
            </a:r>
          </a:p>
          <a:p>
            <a:pPr lvl="0">
              <a:buClr>
                <a:srgbClr val="FFC000"/>
              </a:buClr>
            </a:pPr>
            <a:endParaRPr lang="en-US" sz="1200" dirty="0">
              <a:latin typeface="Calibri" panose="020F0502020204030204" pitchFamily="34" charset="0"/>
            </a:endParaRPr>
          </a:p>
          <a:p>
            <a:pPr marL="285750" lvl="0" indent="-285750">
              <a:buClr>
                <a:srgbClr val="FFC000"/>
              </a:buClr>
              <a:buFont typeface="Wingdings" panose="05000000000000000000" pitchFamily="2" charset="2"/>
              <a:buChar char="§"/>
            </a:pPr>
            <a:r>
              <a:rPr lang="en-US" sz="2400" dirty="0">
                <a:latin typeface="Calibri" panose="020F0502020204030204" pitchFamily="34" charset="0"/>
              </a:rPr>
              <a:t>Certification and signature line/date must appear at the bottom of the application:  “This certifies that the application was completed by me, and that all entries on it are true and complete to the best of my knowledge”</a:t>
            </a:r>
            <a:endParaRPr lang="en-US" dirty="0">
              <a:latin typeface="Calibri" panose="020F0502020204030204" pitchFamily="34" charset="0"/>
            </a:endParaRPr>
          </a:p>
        </p:txBody>
      </p:sp>
    </p:spTree>
    <p:extLst>
      <p:ext uri="{BB962C8B-B14F-4D97-AF65-F5344CB8AC3E}">
        <p14:creationId xmlns:p14="http://schemas.microsoft.com/office/powerpoint/2010/main" val="3522693114"/>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CE8970B-8E94-4C3D-B5FF-F4E1313014A0}" type="slidenum">
              <a:rPr lang="en-US"/>
              <a:pPr>
                <a:defRPr/>
              </a:pPr>
              <a:t>46</a:t>
            </a:fld>
            <a:endParaRPr lang="en-US"/>
          </a:p>
        </p:txBody>
      </p:sp>
      <p:pic>
        <p:nvPicPr>
          <p:cNvPr id="48131" name="Picture 2"/>
          <p:cNvPicPr>
            <a:picLocks noChangeAspect="1" noChangeArrowheads="1"/>
          </p:cNvPicPr>
          <p:nvPr/>
        </p:nvPicPr>
        <p:blipFill>
          <a:blip r:embed="rId2" cstate="print"/>
          <a:srcRect t="3627" b="4837"/>
          <a:stretch>
            <a:fillRect/>
          </a:stretch>
        </p:blipFill>
        <p:spPr bwMode="auto">
          <a:xfrm>
            <a:off x="152400" y="76200"/>
            <a:ext cx="5257800" cy="6705600"/>
          </a:xfrm>
          <a:prstGeom prst="rect">
            <a:avLst/>
          </a:prstGeom>
          <a:noFill/>
          <a:ln w="12700">
            <a:noFill/>
            <a:miter lim="800000"/>
            <a:headEnd type="none" w="sm" len="sm"/>
            <a:tailEnd type="none" w="sm" len="sm"/>
          </a:ln>
        </p:spPr>
      </p:pic>
      <p:sp>
        <p:nvSpPr>
          <p:cNvPr id="2" name="TextBox 1"/>
          <p:cNvSpPr txBox="1"/>
          <p:nvPr/>
        </p:nvSpPr>
        <p:spPr>
          <a:xfrm>
            <a:off x="6019800" y="685800"/>
            <a:ext cx="2590800" cy="5201424"/>
          </a:xfrm>
          <a:prstGeom prst="rect">
            <a:avLst/>
          </a:prstGeom>
          <a:noFill/>
        </p:spPr>
        <p:txBody>
          <a:bodyPr wrap="square" rtlCol="0">
            <a:spAutoFit/>
          </a:bodyPr>
          <a:lstStyle/>
          <a:p>
            <a:r>
              <a:rPr lang="en-US" sz="2000" b="1" dirty="0">
                <a:latin typeface="Calibri" panose="020F0502020204030204" pitchFamily="34" charset="0"/>
              </a:rPr>
              <a:t>Driver must report all tickets to carrier within 30 days.  Each non-parking violation must be recorded by driver.</a:t>
            </a:r>
          </a:p>
          <a:p>
            <a:endParaRPr lang="en-US" sz="2000" b="1" dirty="0">
              <a:latin typeface="Calibri" panose="020F0502020204030204" pitchFamily="34" charset="0"/>
            </a:endParaRPr>
          </a:p>
          <a:p>
            <a:r>
              <a:rPr lang="en-US" sz="2000" b="1" dirty="0">
                <a:latin typeface="Calibri" panose="020F0502020204030204" pitchFamily="34" charset="0"/>
              </a:rPr>
              <a:t>Carrier is to acquire driver’s MVR each year and compare this list to the MVR and certify they’ve reviewed the MVR.</a:t>
            </a:r>
          </a:p>
          <a:p>
            <a:endParaRPr lang="en-US" b="1" dirty="0">
              <a:latin typeface="Calibri" panose="020F0502020204030204" pitchFamily="34" charset="0"/>
            </a:endParaRPr>
          </a:p>
          <a:p>
            <a:r>
              <a:rPr lang="en-US" b="1" i="1" dirty="0">
                <a:latin typeface="Calibri" panose="020F0502020204030204" pitchFamily="34" charset="0"/>
              </a:rPr>
              <a:t>*This is to be completed after driver is employed more than 1 year.</a:t>
            </a:r>
          </a:p>
        </p:txBody>
      </p:sp>
    </p:spTree>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6CBF760-72FD-4376-AFA9-942C53F83533}" type="slidenum">
              <a:rPr lang="en-US" smtClean="0"/>
              <a:pPr>
                <a:defRPr/>
              </a:pPr>
              <a:t>47</a:t>
            </a:fld>
            <a:endParaRPr lang="en-US"/>
          </a:p>
        </p:txBody>
      </p:sp>
      <p:sp>
        <p:nvSpPr>
          <p:cNvPr id="3" name="Rectangle 2"/>
          <p:cNvSpPr/>
          <p:nvPr/>
        </p:nvSpPr>
        <p:spPr>
          <a:xfrm>
            <a:off x="152400" y="152400"/>
            <a:ext cx="8686800" cy="6340197"/>
          </a:xfrm>
          <a:prstGeom prst="rect">
            <a:avLst/>
          </a:prstGeom>
        </p:spPr>
        <p:txBody>
          <a:bodyPr wrap="square">
            <a:spAutoFit/>
          </a:bodyPr>
          <a:lstStyle/>
          <a:p>
            <a:pPr algn="ctr"/>
            <a:r>
              <a:rPr lang="en-US" sz="3200" b="1" dirty="0">
                <a:solidFill>
                  <a:srgbClr val="FFC000"/>
                </a:solidFill>
                <a:latin typeface="Calibri" panose="020F0502020204030204" pitchFamily="34" charset="0"/>
              </a:rPr>
              <a:t>MEDICAL EXAMINER’S CERTIFICATE</a:t>
            </a:r>
          </a:p>
          <a:p>
            <a:pPr algn="ctr"/>
            <a:r>
              <a:rPr lang="en-US" sz="3200" b="1" dirty="0">
                <a:solidFill>
                  <a:srgbClr val="FFC000"/>
                </a:solidFill>
                <a:latin typeface="Calibri" panose="020F0502020204030204" pitchFamily="34" charset="0"/>
              </a:rPr>
              <a:t>(MEDICAL CARDS)</a:t>
            </a:r>
          </a:p>
          <a:p>
            <a:endParaRPr lang="en-US" dirty="0"/>
          </a:p>
          <a:p>
            <a:pPr marL="285750" lvl="0" indent="-285750">
              <a:buClr>
                <a:srgbClr val="FFC000"/>
              </a:buClr>
              <a:buFont typeface="Wingdings" panose="05000000000000000000" pitchFamily="2" charset="2"/>
              <a:buChar char="§"/>
            </a:pPr>
            <a:endParaRPr lang="en-US" sz="2400" dirty="0">
              <a:latin typeface="Calibri" panose="020F0502020204030204" pitchFamily="34" charset="0"/>
            </a:endParaRPr>
          </a:p>
          <a:p>
            <a:pPr marL="285750" lvl="0" indent="-285750">
              <a:buClr>
                <a:srgbClr val="FFC000"/>
              </a:buClr>
              <a:buFont typeface="Wingdings" panose="05000000000000000000" pitchFamily="2" charset="2"/>
              <a:buChar char="§"/>
            </a:pPr>
            <a:r>
              <a:rPr lang="en-US" sz="2000" dirty="0">
                <a:latin typeface="Calibri" panose="020F0502020204030204" pitchFamily="34" charset="0"/>
              </a:rPr>
              <a:t>Through 2021, all CDL holders must provide a copy of their medical card to the state that issues their CDL.  This can be presented in person at the driver license office, or uploaded online.</a:t>
            </a:r>
          </a:p>
          <a:p>
            <a:pPr lvl="0">
              <a:buClr>
                <a:srgbClr val="FFC000"/>
              </a:buClr>
            </a:pPr>
            <a:endParaRPr lang="en-US" sz="2000" dirty="0">
              <a:latin typeface="Calibri" panose="020F0502020204030204" pitchFamily="34" charset="0"/>
            </a:endParaRPr>
          </a:p>
          <a:p>
            <a:pPr marL="285750" lvl="0" indent="-285750">
              <a:buClr>
                <a:srgbClr val="FFC000"/>
              </a:buClr>
              <a:buFont typeface="Wingdings" panose="05000000000000000000" pitchFamily="2" charset="2"/>
              <a:buChar char="§"/>
            </a:pPr>
            <a:r>
              <a:rPr lang="en-US" sz="2000" dirty="0">
                <a:latin typeface="Calibri" panose="020F0502020204030204" pitchFamily="34" charset="0"/>
              </a:rPr>
              <a:t>Florida drivers may upload prior to the expiration date here: </a:t>
            </a:r>
            <a:r>
              <a:rPr lang="en-US" sz="2000" dirty="0">
                <a:latin typeface="Calibri" panose="020F0502020204030204" pitchFamily="34" charset="0"/>
                <a:hlinkClick r:id="rId2"/>
              </a:rPr>
              <a:t>https://services.flhsmv.gov/CDLMedCert/</a:t>
            </a:r>
            <a:endParaRPr lang="en-US" sz="2000" dirty="0">
              <a:latin typeface="Calibri" panose="020F0502020204030204" pitchFamily="34" charset="0"/>
            </a:endParaRPr>
          </a:p>
          <a:p>
            <a:pPr lvl="0">
              <a:buClr>
                <a:srgbClr val="FFC000"/>
              </a:buClr>
            </a:pPr>
            <a:endParaRPr lang="en-US" sz="2000" dirty="0">
              <a:latin typeface="Calibri" panose="020F0502020204030204" pitchFamily="34" charset="0"/>
            </a:endParaRPr>
          </a:p>
          <a:p>
            <a:pPr marL="285750" lvl="0" indent="-285750">
              <a:buClr>
                <a:srgbClr val="FFC000"/>
              </a:buClr>
              <a:buFont typeface="Wingdings" panose="05000000000000000000" pitchFamily="2" charset="2"/>
              <a:buChar char="§"/>
            </a:pPr>
            <a:r>
              <a:rPr lang="en-US" sz="2000" dirty="0">
                <a:latin typeface="Calibri" panose="020F0502020204030204" pitchFamily="34" charset="0"/>
              </a:rPr>
              <a:t>Expired medical cards must be taken in person.</a:t>
            </a:r>
          </a:p>
          <a:p>
            <a:pPr marL="285750" lvl="0" indent="-285750">
              <a:buClr>
                <a:srgbClr val="FFC000"/>
              </a:buClr>
              <a:buFont typeface="Wingdings" panose="05000000000000000000" pitchFamily="2" charset="2"/>
              <a:buChar char="§"/>
            </a:pPr>
            <a:endParaRPr lang="en-US" sz="2000" dirty="0">
              <a:latin typeface="Calibri" panose="020F0502020204030204" pitchFamily="34" charset="0"/>
            </a:endParaRPr>
          </a:p>
          <a:p>
            <a:pPr marL="285750" lvl="0" indent="-285750">
              <a:buClr>
                <a:srgbClr val="FFC000"/>
              </a:buClr>
              <a:buFont typeface="Wingdings" panose="05000000000000000000" pitchFamily="2" charset="2"/>
              <a:buChar char="§"/>
            </a:pPr>
            <a:r>
              <a:rPr lang="en-US" sz="2000" dirty="0">
                <a:latin typeface="Calibri" panose="020F0502020204030204" pitchFamily="34" charset="0"/>
              </a:rPr>
              <a:t>A driver’s CDL will be disqualified and downgraded to a Class E if a new medical card is not provided within 20 days of expiration.  During this time a carrier and driver can be cited.  The driver will also have to pay a reinstatement fee.</a:t>
            </a:r>
          </a:p>
          <a:p>
            <a:pPr marL="285750" lvl="0" indent="-285750">
              <a:buClr>
                <a:srgbClr val="FFC000"/>
              </a:buClr>
              <a:buFont typeface="Wingdings" panose="05000000000000000000" pitchFamily="2" charset="2"/>
              <a:buChar char="§"/>
            </a:pPr>
            <a:endParaRPr lang="en-US" sz="2000" dirty="0">
              <a:latin typeface="Calibri" panose="020F0502020204030204" pitchFamily="34" charset="0"/>
            </a:endParaRPr>
          </a:p>
          <a:p>
            <a:pPr marL="285750" lvl="0" indent="-285750">
              <a:buClr>
                <a:srgbClr val="FFC000"/>
              </a:buClr>
              <a:buFont typeface="Wingdings" panose="05000000000000000000" pitchFamily="2" charset="2"/>
              <a:buChar char="§"/>
            </a:pPr>
            <a:r>
              <a:rPr lang="en-US" sz="2000" dirty="0">
                <a:latin typeface="Calibri" panose="020F0502020204030204" pitchFamily="34" charset="0"/>
              </a:rPr>
              <a:t>The Florida exemption for insulin dependent diabetics was removed from Florida State Statute effective October 1, 2019.</a:t>
            </a:r>
          </a:p>
        </p:txBody>
      </p:sp>
    </p:spTree>
    <p:extLst>
      <p:ext uri="{BB962C8B-B14F-4D97-AF65-F5344CB8AC3E}">
        <p14:creationId xmlns:p14="http://schemas.microsoft.com/office/powerpoint/2010/main" val="4217028839"/>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AB086CC-527E-4463-B285-BAAADA5124EB}" type="slidenum">
              <a:rPr lang="en-US"/>
              <a:pPr>
                <a:defRPr/>
              </a:pPr>
              <a:t>48</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597" y="185928"/>
            <a:ext cx="7940803" cy="4480494"/>
          </a:xfrm>
          <a:prstGeom prst="rect">
            <a:avLst/>
          </a:prstGeom>
          <a:ln>
            <a:solidFill>
              <a:schemeClr val="tx1"/>
            </a:solidFill>
          </a:ln>
        </p:spPr>
      </p:pic>
      <p:cxnSp>
        <p:nvCxnSpPr>
          <p:cNvPr id="5" name="Straight Arrow Connector 4"/>
          <p:cNvCxnSpPr/>
          <p:nvPr/>
        </p:nvCxnSpPr>
        <p:spPr>
          <a:xfrm flipH="1">
            <a:off x="5334000" y="1143000"/>
            <a:ext cx="1981200" cy="1524000"/>
          </a:xfrm>
          <a:prstGeom prst="straightConnector1">
            <a:avLst/>
          </a:prstGeom>
          <a:ln w="53975">
            <a:solidFill>
              <a:srgbClr val="FF0000"/>
            </a:solidFill>
            <a:tailEnd type="arrow"/>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72797" y="4800601"/>
            <a:ext cx="8718804" cy="2031325"/>
          </a:xfrm>
          <a:prstGeom prst="rect">
            <a:avLst/>
          </a:prstGeom>
          <a:noFill/>
        </p:spPr>
        <p:txBody>
          <a:bodyPr wrap="square" rtlCol="0">
            <a:spAutoFit/>
          </a:bodyPr>
          <a:lstStyle/>
          <a:p>
            <a:r>
              <a:rPr lang="en-US" dirty="0">
                <a:latin typeface="Calibri" panose="020F0502020204030204" pitchFamily="34" charset="0"/>
                <a:cs typeface="Arial" panose="020B0604020202020204" pitchFamily="34" charset="0"/>
              </a:rPr>
              <a:t>Effective May 21, 2014, anyone that provides a DOT medical examination must be registered in the FMCSA’s National Registry of Medical Examiners. If they are not, the card is not valid.  </a:t>
            </a:r>
          </a:p>
          <a:p>
            <a:endParaRPr lang="en-US" dirty="0">
              <a:latin typeface="Calibri" panose="020F0502020204030204" pitchFamily="34" charset="0"/>
              <a:cs typeface="Arial" panose="020B0604020202020204" pitchFamily="34" charset="0"/>
            </a:endParaRPr>
          </a:p>
          <a:p>
            <a:r>
              <a:rPr lang="en-US" i="1" dirty="0">
                <a:latin typeface="Calibri" panose="020F0502020204030204" pitchFamily="34" charset="0"/>
                <a:cs typeface="Arial" panose="020B0604020202020204" pitchFamily="34" charset="0"/>
              </a:rPr>
              <a:t>*New cards now have a field for the examiner’s National Registry Number that must be filled in.</a:t>
            </a:r>
          </a:p>
          <a:p>
            <a:endParaRPr lang="en-US" dirty="0"/>
          </a:p>
        </p:txBody>
      </p:sp>
    </p:spTree>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6CBF760-72FD-4376-AFA9-942C53F83533}" type="slidenum">
              <a:rPr lang="en-US" smtClean="0"/>
              <a:pPr>
                <a:defRPr/>
              </a:pPr>
              <a:t>49</a:t>
            </a:fld>
            <a:endParaRPr lang="en-US"/>
          </a:p>
        </p:txBody>
      </p:sp>
      <p:sp>
        <p:nvSpPr>
          <p:cNvPr id="3" name="Rectangle 2"/>
          <p:cNvSpPr/>
          <p:nvPr/>
        </p:nvSpPr>
        <p:spPr>
          <a:xfrm>
            <a:off x="152400" y="152400"/>
            <a:ext cx="8686800" cy="5570756"/>
          </a:xfrm>
          <a:prstGeom prst="rect">
            <a:avLst/>
          </a:prstGeom>
        </p:spPr>
        <p:txBody>
          <a:bodyPr wrap="square">
            <a:spAutoFit/>
          </a:bodyPr>
          <a:lstStyle/>
          <a:p>
            <a:pPr algn="ctr"/>
            <a:r>
              <a:rPr lang="en-US" sz="4000" b="1" dirty="0">
                <a:solidFill>
                  <a:srgbClr val="FFC000"/>
                </a:solidFill>
                <a:latin typeface="Calibri" panose="020F0502020204030204" pitchFamily="34" charset="0"/>
              </a:rPr>
              <a:t>DRIVER INVESTIGATION HISTORY FILE</a:t>
            </a:r>
          </a:p>
          <a:p>
            <a:pPr algn="ctr"/>
            <a:r>
              <a:rPr lang="en-US" sz="4000" b="1" dirty="0">
                <a:solidFill>
                  <a:srgbClr val="FFC000"/>
                </a:solidFill>
                <a:latin typeface="Calibri" panose="020F0502020204030204" pitchFamily="34" charset="0"/>
              </a:rPr>
              <a:t>49 CFR PART 391.23</a:t>
            </a:r>
          </a:p>
          <a:p>
            <a:endParaRPr lang="en-US" dirty="0"/>
          </a:p>
          <a:p>
            <a:pPr marL="285750" indent="-285750">
              <a:buClr>
                <a:srgbClr val="FFC000"/>
              </a:buClr>
              <a:buFont typeface="Wingdings" panose="05000000000000000000" pitchFamily="2" charset="2"/>
              <a:buChar char="§"/>
            </a:pPr>
            <a:endParaRPr lang="en-US" dirty="0">
              <a:latin typeface="Calibri" panose="020F0502020204030204" pitchFamily="34" charset="0"/>
            </a:endParaRPr>
          </a:p>
          <a:p>
            <a:pPr marL="285750" indent="-285750">
              <a:buClr>
                <a:srgbClr val="FFC000"/>
              </a:buClr>
              <a:buFont typeface="Wingdings" panose="05000000000000000000" pitchFamily="2" charset="2"/>
              <a:buChar char="§"/>
            </a:pPr>
            <a:r>
              <a:rPr lang="en-US" sz="2400" dirty="0">
                <a:latin typeface="Calibri" panose="020F0502020204030204" pitchFamily="34" charset="0"/>
              </a:rPr>
              <a:t>Previous employer safety performance history inquiry to be conducted within 30 days of employment</a:t>
            </a:r>
          </a:p>
          <a:p>
            <a:pPr marL="285750" indent="-285750">
              <a:buClr>
                <a:srgbClr val="FFC000"/>
              </a:buClr>
              <a:buFont typeface="Wingdings" panose="05000000000000000000" pitchFamily="2" charset="2"/>
              <a:buChar char="§"/>
            </a:pPr>
            <a:endParaRPr lang="en-US" sz="1200" dirty="0">
              <a:latin typeface="Calibri" panose="020F0502020204030204" pitchFamily="34" charset="0"/>
            </a:endParaRPr>
          </a:p>
          <a:p>
            <a:pPr marL="285750" indent="-285750">
              <a:buClr>
                <a:srgbClr val="FFC000"/>
              </a:buClr>
              <a:buFont typeface="Wingdings" panose="05000000000000000000" pitchFamily="2" charset="2"/>
              <a:buChar char="§"/>
            </a:pPr>
            <a:r>
              <a:rPr lang="en-US" sz="2400" dirty="0">
                <a:latin typeface="Calibri" panose="020F0502020204030204" pitchFamily="34" charset="0"/>
              </a:rPr>
              <a:t>Acquire employee’s written consent with application</a:t>
            </a:r>
          </a:p>
          <a:p>
            <a:pPr marL="285750" indent="-285750">
              <a:buClr>
                <a:srgbClr val="FFC000"/>
              </a:buClr>
              <a:buFont typeface="Wingdings" panose="05000000000000000000" pitchFamily="2" charset="2"/>
              <a:buChar char="§"/>
            </a:pPr>
            <a:endParaRPr lang="en-US" sz="1200" dirty="0">
              <a:latin typeface="Calibri" panose="020F0502020204030204" pitchFamily="34" charset="0"/>
            </a:endParaRPr>
          </a:p>
          <a:p>
            <a:pPr marL="285750" indent="-285750">
              <a:buClr>
                <a:srgbClr val="FFC000"/>
              </a:buClr>
              <a:buFont typeface="Wingdings" panose="05000000000000000000" pitchFamily="2" charset="2"/>
              <a:buChar char="§"/>
            </a:pPr>
            <a:r>
              <a:rPr lang="en-US" sz="2400" dirty="0">
                <a:latin typeface="Calibri" panose="020F0502020204030204" pitchFamily="34" charset="0"/>
              </a:rPr>
              <a:t>Request positive or refused alcohol or controlled substance tests</a:t>
            </a:r>
          </a:p>
          <a:p>
            <a:pPr marL="285750" indent="-285750">
              <a:buClr>
                <a:srgbClr val="FFC000"/>
              </a:buClr>
              <a:buFont typeface="Wingdings" panose="05000000000000000000" pitchFamily="2" charset="2"/>
              <a:buChar char="§"/>
            </a:pPr>
            <a:endParaRPr lang="en-US" sz="1200" dirty="0">
              <a:latin typeface="Calibri" panose="020F0502020204030204" pitchFamily="34" charset="0"/>
            </a:endParaRPr>
          </a:p>
          <a:p>
            <a:pPr marL="285750" indent="-285750">
              <a:buClr>
                <a:srgbClr val="FFC000"/>
              </a:buClr>
              <a:buFont typeface="Wingdings" panose="05000000000000000000" pitchFamily="2" charset="2"/>
              <a:buChar char="§"/>
            </a:pPr>
            <a:r>
              <a:rPr lang="en-US" sz="2400" dirty="0">
                <a:latin typeface="Calibri" panose="020F0502020204030204" pitchFamily="34" charset="0"/>
              </a:rPr>
              <a:t>Obtain information from previous FMCSA regulated employers for the past 3 years</a:t>
            </a:r>
          </a:p>
          <a:p>
            <a:pPr marL="285750" indent="-285750">
              <a:buClr>
                <a:srgbClr val="FFC000"/>
              </a:buClr>
              <a:buFont typeface="Wingdings" panose="05000000000000000000" pitchFamily="2" charset="2"/>
              <a:buChar char="§"/>
            </a:pPr>
            <a:endParaRPr lang="en-US" sz="1200" dirty="0">
              <a:latin typeface="Calibri" panose="020F0502020204030204" pitchFamily="34" charset="0"/>
            </a:endParaRPr>
          </a:p>
          <a:p>
            <a:pPr marL="285750" indent="-285750">
              <a:buClr>
                <a:srgbClr val="FFC000"/>
              </a:buClr>
              <a:buFont typeface="Wingdings" panose="05000000000000000000" pitchFamily="2" charset="2"/>
              <a:buChar char="§"/>
            </a:pPr>
            <a:r>
              <a:rPr lang="en-US" sz="2400" dirty="0">
                <a:latin typeface="Calibri" panose="020F0502020204030204" pitchFamily="34" charset="0"/>
              </a:rPr>
              <a:t>Or documentation of “good faith” efforts to contact previous employer</a:t>
            </a:r>
          </a:p>
        </p:txBody>
      </p:sp>
    </p:spTree>
    <p:extLst>
      <p:ext uri="{BB962C8B-B14F-4D97-AF65-F5344CB8AC3E}">
        <p14:creationId xmlns:p14="http://schemas.microsoft.com/office/powerpoint/2010/main" val="249658037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descr="AlfredPMurrahFederalBuilding"/>
          <p:cNvPicPr>
            <a:picLocks noChangeAspect="1" noChangeArrowheads="1"/>
          </p:cNvPicPr>
          <p:nvPr/>
        </p:nvPicPr>
        <p:blipFill>
          <a:blip r:embed="rId2" cstate="print"/>
          <a:srcRect/>
          <a:stretch>
            <a:fillRect/>
          </a:stretch>
        </p:blipFill>
        <p:spPr bwMode="auto">
          <a:xfrm>
            <a:off x="618282" y="553720"/>
            <a:ext cx="7839919" cy="5161280"/>
          </a:xfrm>
          <a:prstGeom prst="rect">
            <a:avLst/>
          </a:prstGeom>
          <a:noFill/>
          <a:ln w="19050">
            <a:solidFill>
              <a:schemeClr val="accent6">
                <a:lumMod val="75000"/>
              </a:schemeClr>
            </a:solidFill>
            <a:miter lim="800000"/>
            <a:headEnd/>
            <a:tailEnd/>
          </a:ln>
        </p:spPr>
      </p:pic>
      <p:sp>
        <p:nvSpPr>
          <p:cNvPr id="461829" name="Rectangle 5"/>
          <p:cNvSpPr>
            <a:spLocks noGrp="1" noChangeArrowheads="1"/>
          </p:cNvSpPr>
          <p:nvPr>
            <p:ph type="title"/>
          </p:nvPr>
        </p:nvSpPr>
        <p:spPr>
          <a:xfrm>
            <a:off x="381000" y="5867400"/>
            <a:ext cx="8458200" cy="685800"/>
          </a:xfrm>
        </p:spPr>
        <p:txBody>
          <a:bodyPr/>
          <a:lstStyle/>
          <a:p>
            <a:pPr algn="ctr" eaLnBrk="1" hangingPunct="1">
              <a:defRPr/>
            </a:pPr>
            <a:r>
              <a:rPr lang="en-US" sz="3600" b="1" dirty="0">
                <a:effectLst>
                  <a:glow rad="38100">
                    <a:schemeClr val="bg1">
                      <a:lumMod val="65000"/>
                      <a:lumOff val="35000"/>
                      <a:alpha val="40000"/>
                    </a:schemeClr>
                  </a:glow>
                </a:effectLst>
                <a:latin typeface="Calibri" panose="020F0502020204030204" pitchFamily="34" charset="0"/>
              </a:rPr>
              <a:t>April 19, 1995 - Oklahoma City</a:t>
            </a:r>
          </a:p>
        </p:txBody>
      </p:sp>
      <p:sp>
        <p:nvSpPr>
          <p:cNvPr id="6" name="Slide Number Placeholder 5"/>
          <p:cNvSpPr>
            <a:spLocks noGrp="1"/>
          </p:cNvSpPr>
          <p:nvPr>
            <p:ph type="sldNum" sz="quarter" idx="12"/>
          </p:nvPr>
        </p:nvSpPr>
        <p:spPr/>
        <p:txBody>
          <a:bodyPr/>
          <a:lstStyle/>
          <a:p>
            <a:pPr>
              <a:defRPr/>
            </a:pPr>
            <a:fld id="{4D933D1A-BA9B-446D-B5C2-AB599895CFCD}" type="slidenum">
              <a:rPr lang="en-US" smtClean="0"/>
              <a:pPr>
                <a:defRPr/>
              </a:pPr>
              <a:t>5</a:t>
            </a:fld>
            <a:endParaRPr lang="en-US"/>
          </a:p>
        </p:txBody>
      </p:sp>
    </p:spTree>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6CBF760-72FD-4376-AFA9-942C53F83533}" type="slidenum">
              <a:rPr lang="en-US" smtClean="0"/>
              <a:pPr>
                <a:defRPr/>
              </a:pPr>
              <a:t>50</a:t>
            </a:fld>
            <a:endParaRPr lang="en-US"/>
          </a:p>
        </p:txBody>
      </p:sp>
      <p:sp>
        <p:nvSpPr>
          <p:cNvPr id="3" name="Rectangle 2"/>
          <p:cNvSpPr/>
          <p:nvPr/>
        </p:nvSpPr>
        <p:spPr>
          <a:xfrm>
            <a:off x="0" y="2743200"/>
            <a:ext cx="9144000" cy="3954929"/>
          </a:xfrm>
          <a:prstGeom prst="rect">
            <a:avLst/>
          </a:prstGeom>
        </p:spPr>
        <p:txBody>
          <a:bodyPr wrap="square">
            <a:spAutoFit/>
          </a:bodyPr>
          <a:lstStyle/>
          <a:p>
            <a:pPr marL="342900" indent="-342900">
              <a:buClr>
                <a:srgbClr val="FFC000"/>
              </a:buClr>
              <a:buFont typeface="Wingdings" panose="05000000000000000000" pitchFamily="2" charset="2"/>
              <a:buChar char="§"/>
            </a:pPr>
            <a:r>
              <a:rPr lang="en-US" sz="2000" dirty="0">
                <a:latin typeface="Calibri" panose="020F0502020204030204" pitchFamily="34" charset="0"/>
              </a:rPr>
              <a:t>A PSP record contains a driver’s most recent 5 years of crash data and the most recent 3 years of roadside inspection data from the FMCSA MCMIS database.</a:t>
            </a:r>
          </a:p>
          <a:p>
            <a:pPr marL="342900" indent="-342900">
              <a:buClr>
                <a:srgbClr val="FFC000"/>
              </a:buClr>
              <a:buFont typeface="Wingdings" panose="05000000000000000000" pitchFamily="2" charset="2"/>
              <a:buChar char="§"/>
            </a:pPr>
            <a:endParaRPr lang="en-US" sz="2000" dirty="0">
              <a:latin typeface="Calibri" panose="020F0502020204030204" pitchFamily="34" charset="0"/>
            </a:endParaRPr>
          </a:p>
          <a:p>
            <a:pPr marL="342900" indent="-342900">
              <a:buClr>
                <a:srgbClr val="FFC000"/>
              </a:buClr>
              <a:buFont typeface="Wingdings" panose="05000000000000000000" pitchFamily="2" charset="2"/>
              <a:buChar char="§"/>
            </a:pPr>
            <a:r>
              <a:rPr lang="en-US" sz="2000" dirty="0">
                <a:latin typeface="Calibri" panose="020F0502020204030204" pitchFamily="34" charset="0"/>
              </a:rPr>
              <a:t>Account holders may request PSP records solely for the purpose of conducting pre-employment screening and only with the driver's authorization.</a:t>
            </a:r>
          </a:p>
          <a:p>
            <a:pPr marL="342900" indent="-342900">
              <a:buClr>
                <a:srgbClr val="FFC000"/>
              </a:buClr>
              <a:buFont typeface="Wingdings" panose="05000000000000000000" pitchFamily="2" charset="2"/>
              <a:buChar char="§"/>
            </a:pPr>
            <a:endParaRPr lang="en-US" sz="2000" dirty="0">
              <a:latin typeface="Calibri" panose="020F0502020204030204" pitchFamily="34" charset="0"/>
            </a:endParaRPr>
          </a:p>
          <a:p>
            <a:pPr marL="342900" indent="-342900">
              <a:buClr>
                <a:srgbClr val="FFC000"/>
              </a:buClr>
              <a:buFont typeface="Wingdings" panose="05000000000000000000" pitchFamily="2" charset="2"/>
              <a:buChar char="§"/>
            </a:pPr>
            <a:r>
              <a:rPr lang="en-US" sz="2000" dirty="0">
                <a:latin typeface="Calibri" panose="020F0502020204030204" pitchFamily="34" charset="0"/>
              </a:rPr>
              <a:t>FMCSA conducted a study to evaluate PSP's safety impact. The study results showed that companies regularly using PSP have, on average, reduced their crash rates by 8% and their driver Out-of-Service rates by 17%.</a:t>
            </a:r>
          </a:p>
          <a:p>
            <a:pPr marL="342900" indent="-342900">
              <a:buClr>
                <a:srgbClr val="FFC000"/>
              </a:buClr>
              <a:buFont typeface="Wingdings" panose="05000000000000000000" pitchFamily="2" charset="2"/>
              <a:buChar char="§"/>
            </a:pPr>
            <a:endParaRPr lang="en-US" sz="2000" dirty="0">
              <a:latin typeface="Calibri" panose="020F0502020204030204" pitchFamily="34" charset="0"/>
            </a:endParaRPr>
          </a:p>
          <a:p>
            <a:pPr algn="ctr">
              <a:buClr>
                <a:srgbClr val="FFC000"/>
              </a:buClr>
            </a:pPr>
            <a:r>
              <a:rPr lang="en-US" sz="2000" dirty="0">
                <a:latin typeface="Calibri" panose="020F0502020204030204" pitchFamily="34" charset="0"/>
                <a:hlinkClick r:id="rId2"/>
              </a:rPr>
              <a:t>https://www.psp.fmcsa.dot.gov/psp/default.aspx</a:t>
            </a:r>
            <a:endParaRPr lang="en-US" sz="2000" dirty="0">
              <a:latin typeface="Calibri" panose="020F0502020204030204" pitchFamily="34" charset="0"/>
            </a:endParaRPr>
          </a:p>
          <a:p>
            <a:pPr marL="342900" indent="-342900">
              <a:buClr>
                <a:srgbClr val="FFC000"/>
              </a:buClr>
              <a:buFont typeface="Wingdings" panose="05000000000000000000" pitchFamily="2" charset="2"/>
              <a:buChar char="§"/>
            </a:pPr>
            <a:endParaRPr lang="en-US" sz="2000" dirty="0">
              <a:latin typeface="Calibri" panose="020F0502020204030204" pitchFamily="34" charset="0"/>
            </a:endParaRPr>
          </a:p>
          <a:p>
            <a:pPr marL="342900" indent="-342900">
              <a:buClr>
                <a:srgbClr val="FFC000"/>
              </a:buClr>
              <a:buFont typeface="Wingdings" panose="05000000000000000000" pitchFamily="2" charset="2"/>
              <a:buChar char="§"/>
            </a:pPr>
            <a:endParaRPr lang="en-US" sz="1100" dirty="0">
              <a:latin typeface="Calibri" panose="020F0502020204030204" pitchFamily="34" charset="0"/>
            </a:endParaRPr>
          </a:p>
        </p:txBody>
      </p:sp>
      <p:pic>
        <p:nvPicPr>
          <p:cNvPr id="4" name="Picture 3"/>
          <p:cNvPicPr>
            <a:picLocks noChangeAspect="1"/>
          </p:cNvPicPr>
          <p:nvPr/>
        </p:nvPicPr>
        <p:blipFill>
          <a:blip r:embed="rId3"/>
          <a:stretch>
            <a:fillRect/>
          </a:stretch>
        </p:blipFill>
        <p:spPr>
          <a:xfrm>
            <a:off x="0" y="1"/>
            <a:ext cx="9144000" cy="2286000"/>
          </a:xfrm>
          <a:prstGeom prst="rect">
            <a:avLst/>
          </a:prstGeom>
        </p:spPr>
      </p:pic>
    </p:spTree>
    <p:extLst>
      <p:ext uri="{BB962C8B-B14F-4D97-AF65-F5344CB8AC3E}">
        <p14:creationId xmlns:p14="http://schemas.microsoft.com/office/powerpoint/2010/main" val="3722965005"/>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4999" y="2379062"/>
            <a:ext cx="8234000" cy="4250337"/>
          </a:xfrm>
        </p:spPr>
      </p:pic>
      <p:sp>
        <p:nvSpPr>
          <p:cNvPr id="2" name="Slide Number Placeholder 1"/>
          <p:cNvSpPr>
            <a:spLocks noGrp="1"/>
          </p:cNvSpPr>
          <p:nvPr>
            <p:ph type="sldNum" sz="quarter" idx="12"/>
          </p:nvPr>
        </p:nvSpPr>
        <p:spPr/>
        <p:txBody>
          <a:bodyPr/>
          <a:lstStyle/>
          <a:p>
            <a:pPr>
              <a:defRPr/>
            </a:pPr>
            <a:fld id="{36CBF760-72FD-4376-AFA9-942C53F83533}" type="slidenum">
              <a:rPr lang="en-US" smtClean="0"/>
              <a:pPr>
                <a:defRPr/>
              </a:pPr>
              <a:t>51</a:t>
            </a:fld>
            <a:endParaRPr lang="en-US"/>
          </a:p>
        </p:txBody>
      </p:sp>
      <p:pic>
        <p:nvPicPr>
          <p:cNvPr id="4" name="Picture 3"/>
          <p:cNvPicPr>
            <a:picLocks noChangeAspect="1"/>
          </p:cNvPicPr>
          <p:nvPr/>
        </p:nvPicPr>
        <p:blipFill>
          <a:blip r:embed="rId3"/>
          <a:stretch>
            <a:fillRect/>
          </a:stretch>
        </p:blipFill>
        <p:spPr>
          <a:xfrm>
            <a:off x="0" y="1"/>
            <a:ext cx="9144000" cy="2286000"/>
          </a:xfrm>
          <a:prstGeom prst="rect">
            <a:avLst/>
          </a:prstGeom>
        </p:spPr>
      </p:pic>
    </p:spTree>
    <p:extLst>
      <p:ext uri="{BB962C8B-B14F-4D97-AF65-F5344CB8AC3E}">
        <p14:creationId xmlns:p14="http://schemas.microsoft.com/office/powerpoint/2010/main" val="4285939509"/>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100" y="2391018"/>
            <a:ext cx="8305800" cy="4238381"/>
          </a:xfrm>
        </p:spPr>
      </p:pic>
      <p:sp>
        <p:nvSpPr>
          <p:cNvPr id="2" name="Slide Number Placeholder 1"/>
          <p:cNvSpPr>
            <a:spLocks noGrp="1"/>
          </p:cNvSpPr>
          <p:nvPr>
            <p:ph type="sldNum" sz="quarter" idx="12"/>
          </p:nvPr>
        </p:nvSpPr>
        <p:spPr/>
        <p:txBody>
          <a:bodyPr/>
          <a:lstStyle/>
          <a:p>
            <a:pPr>
              <a:defRPr/>
            </a:pPr>
            <a:fld id="{36CBF760-72FD-4376-AFA9-942C53F83533}" type="slidenum">
              <a:rPr lang="en-US" smtClean="0"/>
              <a:pPr>
                <a:defRPr/>
              </a:pPr>
              <a:t>52</a:t>
            </a:fld>
            <a:endParaRPr lang="en-US"/>
          </a:p>
        </p:txBody>
      </p:sp>
      <p:pic>
        <p:nvPicPr>
          <p:cNvPr id="4" name="Picture 3"/>
          <p:cNvPicPr>
            <a:picLocks noChangeAspect="1"/>
          </p:cNvPicPr>
          <p:nvPr/>
        </p:nvPicPr>
        <p:blipFill>
          <a:blip r:embed="rId3"/>
          <a:stretch>
            <a:fillRect/>
          </a:stretch>
        </p:blipFill>
        <p:spPr>
          <a:xfrm>
            <a:off x="0" y="1"/>
            <a:ext cx="9144000" cy="2286000"/>
          </a:xfrm>
          <a:prstGeom prst="rect">
            <a:avLst/>
          </a:prstGeom>
        </p:spPr>
      </p:pic>
    </p:spTree>
    <p:extLst>
      <p:ext uri="{BB962C8B-B14F-4D97-AF65-F5344CB8AC3E}">
        <p14:creationId xmlns:p14="http://schemas.microsoft.com/office/powerpoint/2010/main" val="3240935017"/>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689EB7C0-C925-4261-A6F3-AD3213A05E79}" type="slidenum">
              <a:rPr lang="en-US"/>
              <a:pPr>
                <a:defRPr/>
              </a:pPr>
              <a:t>53</a:t>
            </a:fld>
            <a:endParaRPr lang="en-US"/>
          </a:p>
        </p:txBody>
      </p:sp>
      <p:sp>
        <p:nvSpPr>
          <p:cNvPr id="51203"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51204"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51205" name="Rectangle 4"/>
          <p:cNvSpPr>
            <a:spLocks noChangeArrowheads="1"/>
          </p:cNvSpPr>
          <p:nvPr/>
        </p:nvSpPr>
        <p:spPr bwMode="auto">
          <a:xfrm>
            <a:off x="7377114" y="6246813"/>
            <a:ext cx="186013" cy="339196"/>
          </a:xfrm>
          <a:prstGeom prst="rect">
            <a:avLst/>
          </a:prstGeom>
          <a:noFill/>
          <a:ln w="9525">
            <a:noFill/>
            <a:miter lim="800000"/>
            <a:headEnd/>
            <a:tailEnd/>
          </a:ln>
        </p:spPr>
        <p:txBody>
          <a:bodyPr wrap="none" lIns="92075" tIns="46038" rIns="92075" bIns="46038">
            <a:spAutoFit/>
          </a:bodyPr>
          <a:lstStyle/>
          <a:p>
            <a:endParaRPr lang="en-US" sz="1600">
              <a:latin typeface="Univers" pitchFamily="34" charset="0"/>
            </a:endParaRPr>
          </a:p>
        </p:txBody>
      </p:sp>
      <p:sp>
        <p:nvSpPr>
          <p:cNvPr id="51206" name="Rectangle 5"/>
          <p:cNvSpPr>
            <a:spLocks noChangeArrowheads="1"/>
          </p:cNvSpPr>
          <p:nvPr/>
        </p:nvSpPr>
        <p:spPr bwMode="auto">
          <a:xfrm>
            <a:off x="0" y="503953"/>
            <a:ext cx="9121923" cy="770084"/>
          </a:xfrm>
          <a:prstGeom prst="rect">
            <a:avLst/>
          </a:prstGeom>
          <a:noFill/>
          <a:ln w="9525">
            <a:noFill/>
            <a:miter lim="800000"/>
            <a:headEnd/>
            <a:tailEnd/>
          </a:ln>
        </p:spPr>
        <p:txBody>
          <a:bodyPr wrap="square" lIns="92075" tIns="46038" rIns="92075" bIns="46038">
            <a:spAutoFit/>
          </a:bodyPr>
          <a:lstStyle/>
          <a:p>
            <a:pPr algn="ctr"/>
            <a:r>
              <a:rPr lang="en-US" sz="4400" b="1" dirty="0">
                <a:solidFill>
                  <a:srgbClr val="92D050"/>
                </a:solidFill>
                <a:latin typeface="Calibri" panose="020F0502020204030204" pitchFamily="34" charset="0"/>
              </a:rPr>
              <a:t>PART 392</a:t>
            </a:r>
          </a:p>
        </p:txBody>
      </p:sp>
      <p:sp>
        <p:nvSpPr>
          <p:cNvPr id="51207" name="Rectangle 6"/>
          <p:cNvSpPr>
            <a:spLocks noChangeArrowheads="1"/>
          </p:cNvSpPr>
          <p:nvPr/>
        </p:nvSpPr>
        <p:spPr bwMode="auto">
          <a:xfrm>
            <a:off x="0" y="1490762"/>
            <a:ext cx="9121923" cy="755016"/>
          </a:xfrm>
          <a:prstGeom prst="rect">
            <a:avLst/>
          </a:prstGeom>
          <a:noFill/>
          <a:ln w="9525">
            <a:noFill/>
            <a:miter lim="800000"/>
            <a:headEnd/>
            <a:tailEnd/>
          </a:ln>
        </p:spPr>
        <p:txBody>
          <a:bodyPr wrap="square" lIns="92075" tIns="46038" rIns="92075" bIns="46038">
            <a:spAutoFit/>
          </a:bodyPr>
          <a:lstStyle/>
          <a:p>
            <a:pPr marL="452438" indent="-404813" algn="ctr">
              <a:lnSpc>
                <a:spcPct val="130000"/>
              </a:lnSpc>
            </a:pPr>
            <a:r>
              <a:rPr lang="en-US" sz="3600" b="1" dirty="0">
                <a:solidFill>
                  <a:srgbClr val="92D050"/>
                </a:solidFill>
                <a:latin typeface="Calibri" panose="020F0502020204030204" pitchFamily="34" charset="0"/>
              </a:rPr>
              <a:t>DRIVING OF COMMERCIAL MOTOR VEHICLES</a:t>
            </a:r>
          </a:p>
        </p:txBody>
      </p:sp>
      <p:pic>
        <p:nvPicPr>
          <p:cNvPr id="6146" name="Picture 2" descr="http://ts1.mm.bing.net/th?&amp;id=HN.608001136936879724&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520659"/>
            <a:ext cx="5486400" cy="3657601"/>
          </a:xfrm>
          <a:prstGeom prst="rect">
            <a:avLst/>
          </a:prstGeom>
          <a:noFill/>
          <a:ln w="53975">
            <a:solidFill>
              <a:schemeClr val="tx2">
                <a:lumMod val="7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6CBF760-72FD-4376-AFA9-942C53F83533}" type="slidenum">
              <a:rPr lang="en-US" smtClean="0"/>
              <a:pPr>
                <a:defRPr/>
              </a:pPr>
              <a:t>54</a:t>
            </a:fld>
            <a:endParaRPr lang="en-US"/>
          </a:p>
        </p:txBody>
      </p:sp>
      <p:sp>
        <p:nvSpPr>
          <p:cNvPr id="3" name="Rectangle 2"/>
          <p:cNvSpPr/>
          <p:nvPr/>
        </p:nvSpPr>
        <p:spPr>
          <a:xfrm>
            <a:off x="152400" y="152400"/>
            <a:ext cx="8686800" cy="5693866"/>
          </a:xfrm>
          <a:prstGeom prst="rect">
            <a:avLst/>
          </a:prstGeom>
        </p:spPr>
        <p:txBody>
          <a:bodyPr wrap="square">
            <a:spAutoFit/>
          </a:bodyPr>
          <a:lstStyle/>
          <a:p>
            <a:pPr algn="ctr"/>
            <a:r>
              <a:rPr lang="en-US" sz="4000" b="1" dirty="0">
                <a:solidFill>
                  <a:srgbClr val="92D050"/>
                </a:solidFill>
                <a:latin typeface="Calibri" panose="020F0502020204030204" pitchFamily="34" charset="0"/>
              </a:rPr>
              <a:t>SCOPE OF THE RULES</a:t>
            </a:r>
          </a:p>
          <a:p>
            <a:endParaRPr lang="en-US" dirty="0"/>
          </a:p>
          <a:p>
            <a:pPr marL="285750" indent="-285750">
              <a:buClr>
                <a:srgbClr val="FFC000"/>
              </a:buClr>
              <a:buFont typeface="Wingdings" panose="05000000000000000000" pitchFamily="2" charset="2"/>
              <a:buChar char="§"/>
            </a:pPr>
            <a:endParaRPr lang="en-US" dirty="0">
              <a:latin typeface="Calibri" panose="020F0502020204030204" pitchFamily="34" charset="0"/>
            </a:endParaRPr>
          </a:p>
          <a:p>
            <a:pPr marL="285750" indent="-285750">
              <a:buClr>
                <a:srgbClr val="92D050"/>
              </a:buClr>
              <a:buFont typeface="Wingdings" panose="05000000000000000000" pitchFamily="2" charset="2"/>
              <a:buChar char="§"/>
            </a:pPr>
            <a:r>
              <a:rPr lang="en-US" sz="2400" dirty="0">
                <a:latin typeface="Calibri" panose="020F0502020204030204" pitchFamily="34" charset="0"/>
              </a:rPr>
              <a:t>Every employer and employee shall comply and be conversant with the requirements and specifications</a:t>
            </a:r>
          </a:p>
          <a:p>
            <a:pPr marL="285750" indent="-285750">
              <a:buClr>
                <a:srgbClr val="92D050"/>
              </a:buClr>
              <a:buFont typeface="Wingdings" panose="05000000000000000000" pitchFamily="2" charset="2"/>
              <a:buChar char="§"/>
            </a:pPr>
            <a:endParaRPr lang="en-US" sz="2400" dirty="0">
              <a:latin typeface="Calibri" panose="020F0502020204030204" pitchFamily="34" charset="0"/>
            </a:endParaRPr>
          </a:p>
          <a:p>
            <a:pPr marL="285750" indent="-285750">
              <a:buClr>
                <a:srgbClr val="92D050"/>
              </a:buClr>
              <a:buFont typeface="Wingdings" panose="05000000000000000000" pitchFamily="2" charset="2"/>
              <a:buChar char="§"/>
            </a:pPr>
            <a:r>
              <a:rPr lang="en-US" sz="2400" dirty="0">
                <a:latin typeface="Calibri" panose="020F0502020204030204" pitchFamily="34" charset="0"/>
              </a:rPr>
              <a:t>No employer shall operate a commercial motor vehicle unless it is properly equipped</a:t>
            </a:r>
          </a:p>
          <a:p>
            <a:pPr marL="285750" indent="-285750">
              <a:buClr>
                <a:srgbClr val="92D050"/>
              </a:buClr>
              <a:buFont typeface="Wingdings" panose="05000000000000000000" pitchFamily="2" charset="2"/>
              <a:buChar char="§"/>
            </a:pPr>
            <a:endParaRPr lang="en-US" sz="2400" dirty="0">
              <a:latin typeface="Calibri" panose="020F0502020204030204" pitchFamily="34" charset="0"/>
            </a:endParaRPr>
          </a:p>
          <a:p>
            <a:pPr marL="285750" indent="-285750">
              <a:buClr>
                <a:srgbClr val="92D050"/>
              </a:buClr>
              <a:buFont typeface="Wingdings" panose="05000000000000000000" pitchFamily="2" charset="2"/>
              <a:buChar char="§"/>
            </a:pPr>
            <a:r>
              <a:rPr lang="en-US" sz="2400" dirty="0">
                <a:latin typeface="Calibri" panose="020F0502020204030204" pitchFamily="34" charset="0"/>
              </a:rPr>
              <a:t>Every commercial motor vehicle must be operated in accordance with the laws, ordinances, and regulations of the jurisdiction in which it is being operated. However, if a regulation of the Federal Motor Carrier Safety Administration imposes a higher standard of care than that law, ordinance or regulation, the Federal Motor Carrier Safety Administration regulation must be complied with.</a:t>
            </a:r>
          </a:p>
        </p:txBody>
      </p:sp>
    </p:spTree>
    <p:extLst>
      <p:ext uri="{BB962C8B-B14F-4D97-AF65-F5344CB8AC3E}">
        <p14:creationId xmlns:p14="http://schemas.microsoft.com/office/powerpoint/2010/main" val="292473750"/>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689EB7C0-C925-4261-A6F3-AD3213A05E79}" type="slidenum">
              <a:rPr lang="en-US"/>
              <a:pPr>
                <a:defRPr/>
              </a:pPr>
              <a:t>55</a:t>
            </a:fld>
            <a:endParaRPr lang="en-US"/>
          </a:p>
        </p:txBody>
      </p:sp>
      <p:sp>
        <p:nvSpPr>
          <p:cNvPr id="51203"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51204"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51205" name="Rectangle 4"/>
          <p:cNvSpPr>
            <a:spLocks noChangeArrowheads="1"/>
          </p:cNvSpPr>
          <p:nvPr/>
        </p:nvSpPr>
        <p:spPr bwMode="auto">
          <a:xfrm>
            <a:off x="7377114" y="6246813"/>
            <a:ext cx="186013" cy="339196"/>
          </a:xfrm>
          <a:prstGeom prst="rect">
            <a:avLst/>
          </a:prstGeom>
          <a:noFill/>
          <a:ln w="9525">
            <a:noFill/>
            <a:miter lim="800000"/>
            <a:headEnd/>
            <a:tailEnd/>
          </a:ln>
        </p:spPr>
        <p:txBody>
          <a:bodyPr wrap="none" lIns="92075" tIns="46038" rIns="92075" bIns="46038">
            <a:spAutoFit/>
          </a:bodyPr>
          <a:lstStyle/>
          <a:p>
            <a:endParaRPr lang="en-US" sz="1600">
              <a:latin typeface="Univers" pitchFamily="34" charset="0"/>
            </a:endParaRPr>
          </a:p>
        </p:txBody>
      </p:sp>
      <p:sp>
        <p:nvSpPr>
          <p:cNvPr id="51206" name="Rectangle 5"/>
          <p:cNvSpPr>
            <a:spLocks noChangeArrowheads="1"/>
          </p:cNvSpPr>
          <p:nvPr/>
        </p:nvSpPr>
        <p:spPr bwMode="auto">
          <a:xfrm>
            <a:off x="0" y="503953"/>
            <a:ext cx="9121923" cy="770084"/>
          </a:xfrm>
          <a:prstGeom prst="rect">
            <a:avLst/>
          </a:prstGeom>
          <a:noFill/>
          <a:ln w="9525">
            <a:noFill/>
            <a:miter lim="800000"/>
            <a:headEnd/>
            <a:tailEnd/>
          </a:ln>
        </p:spPr>
        <p:txBody>
          <a:bodyPr wrap="square" lIns="92075" tIns="46038" rIns="92075" bIns="46038">
            <a:spAutoFit/>
          </a:bodyPr>
          <a:lstStyle/>
          <a:p>
            <a:pPr algn="ctr"/>
            <a:r>
              <a:rPr lang="en-US" sz="4400" b="1" dirty="0">
                <a:solidFill>
                  <a:srgbClr val="00B0F0"/>
                </a:solidFill>
                <a:latin typeface="Calibri" panose="020F0502020204030204" pitchFamily="34" charset="0"/>
              </a:rPr>
              <a:t>PART 393</a:t>
            </a:r>
          </a:p>
        </p:txBody>
      </p:sp>
      <p:sp>
        <p:nvSpPr>
          <p:cNvPr id="51207" name="Rectangle 6"/>
          <p:cNvSpPr>
            <a:spLocks noChangeArrowheads="1"/>
          </p:cNvSpPr>
          <p:nvPr/>
        </p:nvSpPr>
        <p:spPr bwMode="auto">
          <a:xfrm>
            <a:off x="0" y="1490762"/>
            <a:ext cx="9121923" cy="736613"/>
          </a:xfrm>
          <a:prstGeom prst="rect">
            <a:avLst/>
          </a:prstGeom>
          <a:noFill/>
          <a:ln w="9525">
            <a:noFill/>
            <a:miter lim="800000"/>
            <a:headEnd/>
            <a:tailEnd/>
          </a:ln>
        </p:spPr>
        <p:txBody>
          <a:bodyPr wrap="square" lIns="92075" tIns="46038" rIns="92075" bIns="46038">
            <a:spAutoFit/>
          </a:bodyPr>
          <a:lstStyle/>
          <a:p>
            <a:pPr marL="452438" indent="-404813" algn="ctr">
              <a:lnSpc>
                <a:spcPct val="130000"/>
              </a:lnSpc>
            </a:pPr>
            <a:r>
              <a:rPr lang="en-US" sz="3500" b="1" dirty="0">
                <a:solidFill>
                  <a:srgbClr val="00B0F0"/>
                </a:solidFill>
                <a:latin typeface="Calibri" panose="020F0502020204030204" pitchFamily="34" charset="0"/>
              </a:rPr>
              <a:t>PARTS AND ACCESSORIES FOR SAFE OPERATION</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28800" y="2635505"/>
            <a:ext cx="5486400" cy="3427909"/>
          </a:xfrm>
          <a:prstGeom prst="rect">
            <a:avLst/>
          </a:prstGeom>
          <a:noFill/>
          <a:ln w="53975">
            <a:solidFill>
              <a:schemeClr val="tx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675181"/>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6CBF760-72FD-4376-AFA9-942C53F83533}" type="slidenum">
              <a:rPr lang="en-US" smtClean="0"/>
              <a:pPr>
                <a:defRPr/>
              </a:pPr>
              <a:t>56</a:t>
            </a:fld>
            <a:endParaRPr lang="en-US"/>
          </a:p>
        </p:txBody>
      </p:sp>
      <p:sp>
        <p:nvSpPr>
          <p:cNvPr id="3" name="Rectangle 2"/>
          <p:cNvSpPr/>
          <p:nvPr/>
        </p:nvSpPr>
        <p:spPr>
          <a:xfrm>
            <a:off x="228600" y="147821"/>
            <a:ext cx="8686800" cy="6063198"/>
          </a:xfrm>
          <a:prstGeom prst="rect">
            <a:avLst/>
          </a:prstGeom>
        </p:spPr>
        <p:txBody>
          <a:bodyPr wrap="square">
            <a:spAutoFit/>
          </a:bodyPr>
          <a:lstStyle/>
          <a:p>
            <a:pPr algn="ctr"/>
            <a:r>
              <a:rPr lang="en-US" sz="4000" b="1" dirty="0">
                <a:solidFill>
                  <a:srgbClr val="00B0F0"/>
                </a:solidFill>
                <a:latin typeface="Calibri" panose="020F0502020204030204" pitchFamily="34" charset="0"/>
              </a:rPr>
              <a:t>WHAT IS COVERED BY PART 393?</a:t>
            </a:r>
          </a:p>
          <a:p>
            <a:endParaRPr lang="en-US" dirty="0"/>
          </a:p>
          <a:p>
            <a:pPr marL="285750" indent="-285750">
              <a:buClr>
                <a:srgbClr val="FFC000"/>
              </a:buClr>
              <a:buFont typeface="Wingdings" panose="05000000000000000000" pitchFamily="2" charset="2"/>
              <a:buChar char="§"/>
            </a:pPr>
            <a:endParaRPr lang="en-US" dirty="0">
              <a:latin typeface="Calibri" panose="020F0502020204030204" pitchFamily="34" charset="0"/>
            </a:endParaRPr>
          </a:p>
          <a:p>
            <a:pPr marL="285750" indent="-285750">
              <a:buClr>
                <a:srgbClr val="00B0F0"/>
              </a:buClr>
              <a:buFont typeface="Wingdings" panose="05000000000000000000" pitchFamily="2" charset="2"/>
              <a:buChar char="§"/>
            </a:pPr>
            <a:r>
              <a:rPr lang="en-US" sz="2400" dirty="0">
                <a:latin typeface="Calibri" panose="020F0502020204030204" pitchFamily="34" charset="0"/>
              </a:rPr>
              <a:t>Lighting devices, reflectors, and tape</a:t>
            </a:r>
          </a:p>
          <a:p>
            <a:pPr marL="800100" lvl="1" indent="-342900">
              <a:buClr>
                <a:srgbClr val="00B0F0"/>
              </a:buClr>
              <a:buFont typeface="Wingdings" panose="05000000000000000000" pitchFamily="2" charset="2"/>
              <a:buChar char="ü"/>
            </a:pPr>
            <a:r>
              <a:rPr lang="en-US" sz="2400" dirty="0">
                <a:latin typeface="Calibri" panose="020F0502020204030204" pitchFamily="34" charset="0"/>
              </a:rPr>
              <a:t>Electrical equipment and wiring specifications</a:t>
            </a:r>
          </a:p>
          <a:p>
            <a:pPr marL="285750" indent="-285750">
              <a:buClr>
                <a:srgbClr val="00B0F0"/>
              </a:buClr>
              <a:buFont typeface="Wingdings" panose="05000000000000000000" pitchFamily="2" charset="2"/>
              <a:buChar char="§"/>
            </a:pPr>
            <a:endParaRPr lang="en-US" sz="1200" dirty="0">
              <a:latin typeface="Calibri" panose="020F0502020204030204" pitchFamily="34" charset="0"/>
            </a:endParaRPr>
          </a:p>
          <a:p>
            <a:pPr marL="285750" indent="-285750">
              <a:buClr>
                <a:srgbClr val="00B0F0"/>
              </a:buClr>
              <a:buFont typeface="Wingdings" panose="05000000000000000000" pitchFamily="2" charset="2"/>
              <a:buChar char="§"/>
            </a:pPr>
            <a:r>
              <a:rPr lang="en-US" sz="2400" dirty="0">
                <a:latin typeface="Calibri" panose="020F0502020204030204" pitchFamily="34" charset="0"/>
              </a:rPr>
              <a:t>Brakes</a:t>
            </a:r>
          </a:p>
          <a:p>
            <a:pPr marL="800100" lvl="1" indent="-342900">
              <a:buClr>
                <a:srgbClr val="00B0F0"/>
              </a:buClr>
              <a:buFont typeface="Wingdings" panose="05000000000000000000" pitchFamily="2" charset="2"/>
              <a:buChar char="ü"/>
            </a:pPr>
            <a:r>
              <a:rPr lang="en-US" sz="2400" dirty="0">
                <a:latin typeface="Calibri" panose="020F0502020204030204" pitchFamily="34" charset="0"/>
              </a:rPr>
              <a:t>Parking brakes, trailer breakaway, and low air warning</a:t>
            </a:r>
          </a:p>
          <a:p>
            <a:pPr marL="285750" indent="-285750">
              <a:buClr>
                <a:srgbClr val="00B0F0"/>
              </a:buClr>
              <a:buFont typeface="Wingdings" panose="05000000000000000000" pitchFamily="2" charset="2"/>
              <a:buChar char="§"/>
            </a:pPr>
            <a:endParaRPr lang="en-US" sz="1200" dirty="0">
              <a:latin typeface="Calibri" panose="020F0502020204030204" pitchFamily="34" charset="0"/>
            </a:endParaRPr>
          </a:p>
          <a:p>
            <a:pPr marL="285750" indent="-285750">
              <a:buClr>
                <a:srgbClr val="00B0F0"/>
              </a:buClr>
              <a:buFont typeface="Wingdings" panose="05000000000000000000" pitchFamily="2" charset="2"/>
              <a:buChar char="§"/>
            </a:pPr>
            <a:r>
              <a:rPr lang="en-US" sz="2400" dirty="0">
                <a:latin typeface="Calibri" panose="020F0502020204030204" pitchFamily="34" charset="0"/>
              </a:rPr>
              <a:t>Window construction and tint</a:t>
            </a:r>
          </a:p>
          <a:p>
            <a:pPr marL="800100" lvl="1" indent="-342900">
              <a:buClr>
                <a:srgbClr val="00B0F0"/>
              </a:buClr>
              <a:buFont typeface="Wingdings" panose="05000000000000000000" pitchFamily="2" charset="2"/>
              <a:buChar char="ü"/>
            </a:pPr>
            <a:r>
              <a:rPr lang="en-US" sz="2400" dirty="0">
                <a:latin typeface="Calibri" panose="020F0502020204030204" pitchFamily="34" charset="0"/>
              </a:rPr>
              <a:t>Allows 70% transmittance of light</a:t>
            </a:r>
          </a:p>
          <a:p>
            <a:pPr marL="285750" indent="-285750">
              <a:buClr>
                <a:srgbClr val="00B0F0"/>
              </a:buClr>
              <a:buFont typeface="Wingdings" panose="05000000000000000000" pitchFamily="2" charset="2"/>
              <a:buChar char="§"/>
            </a:pPr>
            <a:endParaRPr lang="en-US" sz="1200" dirty="0">
              <a:latin typeface="Calibri" panose="020F0502020204030204" pitchFamily="34" charset="0"/>
            </a:endParaRPr>
          </a:p>
          <a:p>
            <a:pPr marL="285750" indent="-285750">
              <a:buClr>
                <a:srgbClr val="00B0F0"/>
              </a:buClr>
              <a:buFont typeface="Wingdings" panose="05000000000000000000" pitchFamily="2" charset="2"/>
              <a:buChar char="§"/>
            </a:pPr>
            <a:r>
              <a:rPr lang="en-US" sz="2400" dirty="0">
                <a:latin typeface="Calibri" panose="020F0502020204030204" pitchFamily="34" charset="0"/>
              </a:rPr>
              <a:t>Fuel systems</a:t>
            </a:r>
          </a:p>
          <a:p>
            <a:pPr marL="800100" lvl="1" indent="-342900">
              <a:buClr>
                <a:srgbClr val="00B0F0"/>
              </a:buClr>
              <a:buFont typeface="Wingdings" panose="05000000000000000000" pitchFamily="2" charset="2"/>
              <a:buChar char="ü"/>
            </a:pPr>
            <a:r>
              <a:rPr lang="en-US" sz="2400" dirty="0">
                <a:latin typeface="Calibri" panose="020F0502020204030204" pitchFamily="34" charset="0"/>
              </a:rPr>
              <a:t>Construction, location, and venting systems</a:t>
            </a:r>
          </a:p>
          <a:p>
            <a:pPr marL="285750" indent="-285750">
              <a:buClr>
                <a:srgbClr val="00B0F0"/>
              </a:buClr>
              <a:buFont typeface="Wingdings" panose="05000000000000000000" pitchFamily="2" charset="2"/>
              <a:buChar char="§"/>
            </a:pPr>
            <a:endParaRPr lang="en-US" sz="1200" dirty="0">
              <a:latin typeface="Calibri" panose="020F0502020204030204" pitchFamily="34" charset="0"/>
            </a:endParaRPr>
          </a:p>
          <a:p>
            <a:pPr marL="285750" indent="-285750">
              <a:buClr>
                <a:srgbClr val="00B0F0"/>
              </a:buClr>
              <a:buFont typeface="Wingdings" panose="05000000000000000000" pitchFamily="2" charset="2"/>
              <a:buChar char="§"/>
            </a:pPr>
            <a:r>
              <a:rPr lang="en-US" sz="2400" dirty="0">
                <a:latin typeface="Calibri" panose="020F0502020204030204" pitchFamily="34" charset="0"/>
              </a:rPr>
              <a:t>Coupling devices and towing methods</a:t>
            </a:r>
          </a:p>
          <a:p>
            <a:pPr marL="800100" lvl="1" indent="-342900">
              <a:buClr>
                <a:srgbClr val="00B0F0"/>
              </a:buClr>
              <a:buFont typeface="Wingdings" panose="05000000000000000000" pitchFamily="2" charset="2"/>
              <a:buChar char="ü"/>
            </a:pPr>
            <a:r>
              <a:rPr lang="en-US" sz="2400" dirty="0">
                <a:latin typeface="Calibri" panose="020F0502020204030204" pitchFamily="34" charset="0"/>
              </a:rPr>
              <a:t>Fifth wheel, saddle mount, and safety devices</a:t>
            </a:r>
          </a:p>
          <a:p>
            <a:pPr lvl="1">
              <a:buClr>
                <a:srgbClr val="92D050"/>
              </a:buClr>
            </a:pPr>
            <a:endParaRPr lang="en-US" sz="2400" dirty="0">
              <a:latin typeface="Calibri" panose="020F0502020204030204" pitchFamily="34" charset="0"/>
            </a:endParaRPr>
          </a:p>
        </p:txBody>
      </p:sp>
    </p:spTree>
    <p:extLst>
      <p:ext uri="{BB962C8B-B14F-4D97-AF65-F5344CB8AC3E}">
        <p14:creationId xmlns:p14="http://schemas.microsoft.com/office/powerpoint/2010/main" val="2664970608"/>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6CBF760-72FD-4376-AFA9-942C53F83533}" type="slidenum">
              <a:rPr lang="en-US" smtClean="0"/>
              <a:pPr>
                <a:defRPr/>
              </a:pPr>
              <a:t>57</a:t>
            </a:fld>
            <a:endParaRPr lang="en-US"/>
          </a:p>
        </p:txBody>
      </p:sp>
      <p:sp>
        <p:nvSpPr>
          <p:cNvPr id="3" name="Rectangle 2"/>
          <p:cNvSpPr/>
          <p:nvPr/>
        </p:nvSpPr>
        <p:spPr>
          <a:xfrm>
            <a:off x="228600" y="147821"/>
            <a:ext cx="8686800" cy="5324535"/>
          </a:xfrm>
          <a:prstGeom prst="rect">
            <a:avLst/>
          </a:prstGeom>
        </p:spPr>
        <p:txBody>
          <a:bodyPr wrap="square">
            <a:spAutoFit/>
          </a:bodyPr>
          <a:lstStyle/>
          <a:p>
            <a:pPr algn="ctr"/>
            <a:r>
              <a:rPr lang="en-US" sz="4000" b="1" dirty="0">
                <a:solidFill>
                  <a:srgbClr val="00B0F0"/>
                </a:solidFill>
                <a:latin typeface="Calibri" panose="020F0502020204030204" pitchFamily="34" charset="0"/>
              </a:rPr>
              <a:t>WHAT IS COVERED BY PART 393?</a:t>
            </a:r>
          </a:p>
          <a:p>
            <a:endParaRPr lang="en-US" dirty="0"/>
          </a:p>
          <a:p>
            <a:pPr marL="285750" indent="-285750">
              <a:buClr>
                <a:srgbClr val="FFC000"/>
              </a:buClr>
              <a:buFont typeface="Wingdings" panose="05000000000000000000" pitchFamily="2" charset="2"/>
              <a:buChar char="§"/>
            </a:pPr>
            <a:endParaRPr lang="en-US" dirty="0">
              <a:latin typeface="Calibri" panose="020F0502020204030204" pitchFamily="34" charset="0"/>
            </a:endParaRPr>
          </a:p>
          <a:p>
            <a:pPr marL="285750" indent="-285750">
              <a:buClr>
                <a:srgbClr val="00B0F0"/>
              </a:buClr>
              <a:buFont typeface="Wingdings" panose="05000000000000000000" pitchFamily="2" charset="2"/>
              <a:buChar char="§"/>
            </a:pPr>
            <a:endParaRPr lang="en-US" sz="2400" dirty="0">
              <a:latin typeface="Calibri" panose="020F0502020204030204" pitchFamily="34" charset="0"/>
            </a:endParaRPr>
          </a:p>
          <a:p>
            <a:pPr marL="285750" indent="-285750">
              <a:buClr>
                <a:srgbClr val="00B0F0"/>
              </a:buClr>
              <a:buFont typeface="Wingdings" panose="05000000000000000000" pitchFamily="2" charset="2"/>
              <a:buChar char="§"/>
            </a:pPr>
            <a:r>
              <a:rPr lang="en-US" sz="2400" dirty="0">
                <a:latin typeface="Calibri" panose="020F0502020204030204" pitchFamily="34" charset="0"/>
              </a:rPr>
              <a:t>Miscellaneous parts and accessories</a:t>
            </a:r>
          </a:p>
          <a:p>
            <a:pPr marL="800100" lvl="1" indent="-342900">
              <a:buClr>
                <a:srgbClr val="00B0F0"/>
              </a:buClr>
              <a:buFont typeface="Wingdings" panose="05000000000000000000" pitchFamily="2" charset="2"/>
              <a:buChar char="ü"/>
            </a:pPr>
            <a:r>
              <a:rPr lang="en-US" sz="2400" dirty="0">
                <a:latin typeface="Calibri" panose="020F0502020204030204" pitchFamily="34" charset="0"/>
              </a:rPr>
              <a:t>Tires, speedometer, rear-end protection, and horn</a:t>
            </a:r>
          </a:p>
          <a:p>
            <a:pPr marL="285750" indent="-285750">
              <a:buClr>
                <a:srgbClr val="00B0F0"/>
              </a:buClr>
              <a:buFont typeface="Wingdings" panose="05000000000000000000" pitchFamily="2" charset="2"/>
              <a:buChar char="§"/>
            </a:pPr>
            <a:endParaRPr lang="en-US" sz="1200" dirty="0">
              <a:latin typeface="Calibri" panose="020F0502020204030204" pitchFamily="34" charset="0"/>
            </a:endParaRPr>
          </a:p>
          <a:p>
            <a:pPr marL="285750" indent="-285750">
              <a:buClr>
                <a:srgbClr val="00B0F0"/>
              </a:buClr>
              <a:buFont typeface="Wingdings" panose="05000000000000000000" pitchFamily="2" charset="2"/>
              <a:buChar char="§"/>
            </a:pPr>
            <a:r>
              <a:rPr lang="en-US" sz="2400" dirty="0">
                <a:latin typeface="Calibri" panose="020F0502020204030204" pitchFamily="34" charset="0"/>
              </a:rPr>
              <a:t>Emergency equipment</a:t>
            </a:r>
          </a:p>
          <a:p>
            <a:pPr marL="800100" lvl="1" indent="-342900">
              <a:buClr>
                <a:srgbClr val="00B0F0"/>
              </a:buClr>
              <a:buFont typeface="Wingdings" panose="05000000000000000000" pitchFamily="2" charset="2"/>
              <a:buChar char="ü"/>
            </a:pPr>
            <a:r>
              <a:rPr lang="en-US" sz="2400" dirty="0">
                <a:latin typeface="Calibri" panose="020F0502020204030204" pitchFamily="34" charset="0"/>
              </a:rPr>
              <a:t>Fire extinguisher, triangles, and spare fuses</a:t>
            </a:r>
          </a:p>
          <a:p>
            <a:pPr marL="285750" indent="-285750">
              <a:buClr>
                <a:srgbClr val="00B0F0"/>
              </a:buClr>
              <a:buFont typeface="Wingdings" panose="05000000000000000000" pitchFamily="2" charset="2"/>
              <a:buChar char="§"/>
            </a:pPr>
            <a:endParaRPr lang="en-US" sz="1200" dirty="0">
              <a:latin typeface="Calibri" panose="020F0502020204030204" pitchFamily="34" charset="0"/>
            </a:endParaRPr>
          </a:p>
          <a:p>
            <a:pPr marL="285750" indent="-285750">
              <a:buClr>
                <a:srgbClr val="00B0F0"/>
              </a:buClr>
              <a:buFont typeface="Wingdings" panose="05000000000000000000" pitchFamily="2" charset="2"/>
              <a:buChar char="§"/>
            </a:pPr>
            <a:r>
              <a:rPr lang="en-US" sz="2400" dirty="0">
                <a:latin typeface="Calibri" panose="020F0502020204030204" pitchFamily="34" charset="0"/>
              </a:rPr>
              <a:t>Protection against shifting and falling cargo</a:t>
            </a:r>
          </a:p>
          <a:p>
            <a:pPr marL="285750" indent="-285750">
              <a:buClr>
                <a:srgbClr val="00B0F0"/>
              </a:buClr>
              <a:buFont typeface="Wingdings" panose="05000000000000000000" pitchFamily="2" charset="2"/>
              <a:buChar char="§"/>
            </a:pPr>
            <a:endParaRPr lang="en-US" sz="1200" dirty="0">
              <a:latin typeface="Calibri" panose="020F0502020204030204" pitchFamily="34" charset="0"/>
            </a:endParaRPr>
          </a:p>
          <a:p>
            <a:pPr marL="285750" indent="-285750">
              <a:buClr>
                <a:srgbClr val="00B0F0"/>
              </a:buClr>
              <a:buFont typeface="Wingdings" panose="05000000000000000000" pitchFamily="2" charset="2"/>
              <a:buChar char="§"/>
            </a:pPr>
            <a:r>
              <a:rPr lang="en-US" sz="2400" dirty="0">
                <a:latin typeface="Calibri" panose="020F0502020204030204" pitchFamily="34" charset="0"/>
              </a:rPr>
              <a:t>Frames, cab, and body components</a:t>
            </a:r>
          </a:p>
          <a:p>
            <a:pPr marL="800100" lvl="1" indent="-342900">
              <a:buClr>
                <a:srgbClr val="00B0F0"/>
              </a:buClr>
              <a:buFont typeface="Wingdings" panose="05000000000000000000" pitchFamily="2" charset="2"/>
              <a:buChar char="ü"/>
            </a:pPr>
            <a:r>
              <a:rPr lang="en-US" sz="2400" dirty="0">
                <a:latin typeface="Calibri" panose="020F0502020204030204" pitchFamily="34" charset="0"/>
              </a:rPr>
              <a:t>Wheels, rims, suspension systems, and steering systems</a:t>
            </a:r>
          </a:p>
          <a:p>
            <a:pPr marL="285750" indent="-285750">
              <a:buClr>
                <a:srgbClr val="00B0F0"/>
              </a:buClr>
              <a:buFont typeface="Wingdings" panose="05000000000000000000" pitchFamily="2" charset="2"/>
              <a:buChar char="§"/>
            </a:pPr>
            <a:endParaRPr lang="en-US" sz="1200" dirty="0">
              <a:latin typeface="Calibri" panose="020F0502020204030204" pitchFamily="34" charset="0"/>
            </a:endParaRPr>
          </a:p>
          <a:p>
            <a:pPr lvl="1">
              <a:buClr>
                <a:srgbClr val="92D050"/>
              </a:buClr>
            </a:pPr>
            <a:endParaRPr lang="en-US" sz="2400" dirty="0">
              <a:latin typeface="Calibri" panose="020F0502020204030204" pitchFamily="34" charset="0"/>
            </a:endParaRPr>
          </a:p>
        </p:txBody>
      </p:sp>
    </p:spTree>
    <p:extLst>
      <p:ext uri="{BB962C8B-B14F-4D97-AF65-F5344CB8AC3E}">
        <p14:creationId xmlns:p14="http://schemas.microsoft.com/office/powerpoint/2010/main" val="666075784"/>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Slide Number Placeholder 3"/>
          <p:cNvSpPr>
            <a:spLocks noGrp="1"/>
          </p:cNvSpPr>
          <p:nvPr>
            <p:ph type="sldNum" sz="quarter" idx="12"/>
          </p:nvPr>
        </p:nvSpPr>
        <p:spPr/>
        <p:txBody>
          <a:bodyPr/>
          <a:lstStyle/>
          <a:p>
            <a:pPr>
              <a:defRPr/>
            </a:pPr>
            <a:fld id="{6002DA1C-98E3-491B-835D-E597F7D1E349}" type="slidenum">
              <a:rPr lang="en-US"/>
              <a:pPr>
                <a:defRPr/>
              </a:pPr>
              <a:t>58</a:t>
            </a:fld>
            <a:endParaRPr lang="en-US"/>
          </a:p>
        </p:txBody>
      </p:sp>
      <p:sp>
        <p:nvSpPr>
          <p:cNvPr id="56323"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56324"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grpSp>
        <p:nvGrpSpPr>
          <p:cNvPr id="56325" name="Group 8"/>
          <p:cNvGrpSpPr>
            <a:grpSpLocks/>
          </p:cNvGrpSpPr>
          <p:nvPr/>
        </p:nvGrpSpPr>
        <p:grpSpPr bwMode="auto">
          <a:xfrm>
            <a:off x="1" y="2819400"/>
            <a:ext cx="5879866" cy="1738643"/>
            <a:chOff x="0" y="1387"/>
            <a:chExt cx="4430" cy="1488"/>
          </a:xfrm>
        </p:grpSpPr>
        <p:sp>
          <p:nvSpPr>
            <p:cNvPr id="56449" name="Rectangle 9"/>
            <p:cNvSpPr>
              <a:spLocks noChangeArrowheads="1"/>
            </p:cNvSpPr>
            <p:nvPr/>
          </p:nvSpPr>
          <p:spPr bwMode="auto">
            <a:xfrm>
              <a:off x="605" y="1862"/>
              <a:ext cx="2841" cy="897"/>
            </a:xfrm>
            <a:prstGeom prst="rect">
              <a:avLst/>
            </a:prstGeom>
            <a:noFill/>
            <a:ln w="12700">
              <a:noFill/>
              <a:miter lim="800000"/>
              <a:headEnd/>
              <a:tailEnd/>
            </a:ln>
          </p:spPr>
          <p:txBody>
            <a:bodyPr wrap="none" anchor="ctr"/>
            <a:lstStyle/>
            <a:p>
              <a:endParaRPr lang="en-US"/>
            </a:p>
          </p:txBody>
        </p:sp>
        <p:sp>
          <p:nvSpPr>
            <p:cNvPr id="56450" name="Line 10"/>
            <p:cNvSpPr>
              <a:spLocks noChangeShapeType="1"/>
            </p:cNvSpPr>
            <p:nvPr/>
          </p:nvSpPr>
          <p:spPr bwMode="auto">
            <a:xfrm>
              <a:off x="329" y="2191"/>
              <a:ext cx="3378" cy="0"/>
            </a:xfrm>
            <a:prstGeom prst="line">
              <a:avLst/>
            </a:prstGeom>
            <a:noFill/>
            <a:ln w="12700">
              <a:solidFill>
                <a:schemeClr val="tx1"/>
              </a:solidFill>
              <a:round/>
              <a:headEnd/>
              <a:tailEnd/>
            </a:ln>
          </p:spPr>
          <p:txBody>
            <a:bodyPr wrap="none" anchor="ctr"/>
            <a:lstStyle/>
            <a:p>
              <a:endParaRPr lang="en-US"/>
            </a:p>
          </p:txBody>
        </p:sp>
        <p:sp>
          <p:nvSpPr>
            <p:cNvPr id="56451" name="Line 11"/>
            <p:cNvSpPr>
              <a:spLocks noChangeShapeType="1"/>
            </p:cNvSpPr>
            <p:nvPr/>
          </p:nvSpPr>
          <p:spPr bwMode="auto">
            <a:xfrm>
              <a:off x="329" y="2498"/>
              <a:ext cx="3378" cy="0"/>
            </a:xfrm>
            <a:prstGeom prst="line">
              <a:avLst/>
            </a:prstGeom>
            <a:noFill/>
            <a:ln w="12700">
              <a:solidFill>
                <a:schemeClr val="tx1"/>
              </a:solidFill>
              <a:round/>
              <a:headEnd/>
              <a:tailEnd/>
            </a:ln>
          </p:spPr>
          <p:txBody>
            <a:bodyPr wrap="none" anchor="ctr"/>
            <a:lstStyle/>
            <a:p>
              <a:endParaRPr lang="en-US"/>
            </a:p>
          </p:txBody>
        </p:sp>
        <p:sp>
          <p:nvSpPr>
            <p:cNvPr id="56452" name="Line 12"/>
            <p:cNvSpPr>
              <a:spLocks noChangeShapeType="1"/>
            </p:cNvSpPr>
            <p:nvPr/>
          </p:nvSpPr>
          <p:spPr bwMode="auto">
            <a:xfrm>
              <a:off x="329" y="1885"/>
              <a:ext cx="3378" cy="0"/>
            </a:xfrm>
            <a:prstGeom prst="line">
              <a:avLst/>
            </a:prstGeom>
            <a:noFill/>
            <a:ln w="12700">
              <a:solidFill>
                <a:schemeClr val="tx1"/>
              </a:solidFill>
              <a:round/>
              <a:headEnd/>
              <a:tailEnd/>
            </a:ln>
          </p:spPr>
          <p:txBody>
            <a:bodyPr wrap="none" anchor="ctr"/>
            <a:lstStyle/>
            <a:p>
              <a:endParaRPr lang="en-US"/>
            </a:p>
          </p:txBody>
        </p:sp>
        <p:sp>
          <p:nvSpPr>
            <p:cNvPr id="56453" name="Line 13"/>
            <p:cNvSpPr>
              <a:spLocks noChangeShapeType="1"/>
            </p:cNvSpPr>
            <p:nvPr/>
          </p:nvSpPr>
          <p:spPr bwMode="auto">
            <a:xfrm>
              <a:off x="329" y="1527"/>
              <a:ext cx="3378" cy="0"/>
            </a:xfrm>
            <a:prstGeom prst="line">
              <a:avLst/>
            </a:prstGeom>
            <a:noFill/>
            <a:ln w="12700">
              <a:solidFill>
                <a:schemeClr val="tx1"/>
              </a:solidFill>
              <a:round/>
              <a:headEnd/>
              <a:tailEnd/>
            </a:ln>
          </p:spPr>
          <p:txBody>
            <a:bodyPr wrap="none" anchor="ctr"/>
            <a:lstStyle/>
            <a:p>
              <a:endParaRPr lang="en-US"/>
            </a:p>
          </p:txBody>
        </p:sp>
        <p:sp>
          <p:nvSpPr>
            <p:cNvPr id="56454" name="Line 14"/>
            <p:cNvSpPr>
              <a:spLocks noChangeShapeType="1"/>
            </p:cNvSpPr>
            <p:nvPr/>
          </p:nvSpPr>
          <p:spPr bwMode="auto">
            <a:xfrm>
              <a:off x="325" y="1531"/>
              <a:ext cx="0" cy="963"/>
            </a:xfrm>
            <a:prstGeom prst="line">
              <a:avLst/>
            </a:prstGeom>
            <a:noFill/>
            <a:ln w="12700">
              <a:solidFill>
                <a:schemeClr val="tx1"/>
              </a:solidFill>
              <a:round/>
              <a:headEnd/>
              <a:tailEnd/>
            </a:ln>
          </p:spPr>
          <p:txBody>
            <a:bodyPr wrap="none" anchor="ctr"/>
            <a:lstStyle/>
            <a:p>
              <a:endParaRPr lang="en-US"/>
            </a:p>
          </p:txBody>
        </p:sp>
        <p:sp>
          <p:nvSpPr>
            <p:cNvPr id="56455" name="Line 15"/>
            <p:cNvSpPr>
              <a:spLocks noChangeShapeType="1"/>
            </p:cNvSpPr>
            <p:nvPr/>
          </p:nvSpPr>
          <p:spPr bwMode="auto">
            <a:xfrm>
              <a:off x="329" y="2805"/>
              <a:ext cx="3378" cy="0"/>
            </a:xfrm>
            <a:prstGeom prst="line">
              <a:avLst/>
            </a:prstGeom>
            <a:noFill/>
            <a:ln w="12700">
              <a:solidFill>
                <a:schemeClr val="tx1"/>
              </a:solidFill>
              <a:round/>
              <a:headEnd/>
              <a:tailEnd/>
            </a:ln>
          </p:spPr>
          <p:txBody>
            <a:bodyPr wrap="none" anchor="ctr"/>
            <a:lstStyle/>
            <a:p>
              <a:endParaRPr lang="en-US"/>
            </a:p>
          </p:txBody>
        </p:sp>
        <p:sp>
          <p:nvSpPr>
            <p:cNvPr id="56456" name="Line 16"/>
            <p:cNvSpPr>
              <a:spLocks noChangeShapeType="1"/>
            </p:cNvSpPr>
            <p:nvPr/>
          </p:nvSpPr>
          <p:spPr bwMode="auto">
            <a:xfrm>
              <a:off x="325" y="2502"/>
              <a:ext cx="0" cy="299"/>
            </a:xfrm>
            <a:prstGeom prst="line">
              <a:avLst/>
            </a:prstGeom>
            <a:noFill/>
            <a:ln w="12700">
              <a:solidFill>
                <a:schemeClr val="tx1"/>
              </a:solidFill>
              <a:round/>
              <a:headEnd/>
              <a:tailEnd/>
            </a:ln>
          </p:spPr>
          <p:txBody>
            <a:bodyPr wrap="none" anchor="ctr"/>
            <a:lstStyle/>
            <a:p>
              <a:endParaRPr lang="en-US"/>
            </a:p>
          </p:txBody>
        </p:sp>
        <p:sp>
          <p:nvSpPr>
            <p:cNvPr id="56457" name="Line 17"/>
            <p:cNvSpPr>
              <a:spLocks noChangeShapeType="1"/>
            </p:cNvSpPr>
            <p:nvPr/>
          </p:nvSpPr>
          <p:spPr bwMode="auto">
            <a:xfrm>
              <a:off x="787" y="1527"/>
              <a:ext cx="27" cy="0"/>
            </a:xfrm>
            <a:prstGeom prst="line">
              <a:avLst/>
            </a:prstGeom>
            <a:noFill/>
            <a:ln w="12700">
              <a:solidFill>
                <a:schemeClr val="tx1"/>
              </a:solidFill>
              <a:round/>
              <a:headEnd/>
              <a:tailEnd/>
            </a:ln>
          </p:spPr>
          <p:txBody>
            <a:bodyPr wrap="none" anchor="ctr"/>
            <a:lstStyle/>
            <a:p>
              <a:endParaRPr lang="en-US"/>
            </a:p>
          </p:txBody>
        </p:sp>
        <p:sp>
          <p:nvSpPr>
            <p:cNvPr id="56458" name="Line 18"/>
            <p:cNvSpPr>
              <a:spLocks noChangeShapeType="1"/>
            </p:cNvSpPr>
            <p:nvPr/>
          </p:nvSpPr>
          <p:spPr bwMode="auto">
            <a:xfrm>
              <a:off x="748" y="1531"/>
              <a:ext cx="0" cy="1270"/>
            </a:xfrm>
            <a:prstGeom prst="line">
              <a:avLst/>
            </a:prstGeom>
            <a:noFill/>
            <a:ln w="12700">
              <a:solidFill>
                <a:schemeClr val="tx1"/>
              </a:solidFill>
              <a:round/>
              <a:headEnd/>
              <a:tailEnd/>
            </a:ln>
          </p:spPr>
          <p:txBody>
            <a:bodyPr wrap="none" anchor="ctr"/>
            <a:lstStyle/>
            <a:p>
              <a:endParaRPr lang="en-US"/>
            </a:p>
          </p:txBody>
        </p:sp>
        <p:sp>
          <p:nvSpPr>
            <p:cNvPr id="56459" name="Line 19"/>
            <p:cNvSpPr>
              <a:spLocks noChangeShapeType="1"/>
            </p:cNvSpPr>
            <p:nvPr/>
          </p:nvSpPr>
          <p:spPr bwMode="auto">
            <a:xfrm>
              <a:off x="466" y="1531"/>
              <a:ext cx="0" cy="1270"/>
            </a:xfrm>
            <a:prstGeom prst="line">
              <a:avLst/>
            </a:prstGeom>
            <a:noFill/>
            <a:ln w="12700">
              <a:solidFill>
                <a:schemeClr val="tx1"/>
              </a:solidFill>
              <a:round/>
              <a:headEnd/>
              <a:tailEnd/>
            </a:ln>
          </p:spPr>
          <p:txBody>
            <a:bodyPr wrap="none" anchor="ctr"/>
            <a:lstStyle/>
            <a:p>
              <a:endParaRPr lang="en-US"/>
            </a:p>
          </p:txBody>
        </p:sp>
        <p:sp>
          <p:nvSpPr>
            <p:cNvPr id="56460" name="Line 20"/>
            <p:cNvSpPr>
              <a:spLocks noChangeShapeType="1"/>
            </p:cNvSpPr>
            <p:nvPr/>
          </p:nvSpPr>
          <p:spPr bwMode="auto">
            <a:xfrm>
              <a:off x="607" y="1531"/>
              <a:ext cx="0" cy="1270"/>
            </a:xfrm>
            <a:prstGeom prst="line">
              <a:avLst/>
            </a:prstGeom>
            <a:noFill/>
            <a:ln w="12700">
              <a:solidFill>
                <a:schemeClr val="tx1"/>
              </a:solidFill>
              <a:round/>
              <a:headEnd/>
              <a:tailEnd/>
            </a:ln>
          </p:spPr>
          <p:txBody>
            <a:bodyPr wrap="none" anchor="ctr"/>
            <a:lstStyle/>
            <a:p>
              <a:endParaRPr lang="en-US"/>
            </a:p>
          </p:txBody>
        </p:sp>
        <p:sp>
          <p:nvSpPr>
            <p:cNvPr id="56461" name="Line 21"/>
            <p:cNvSpPr>
              <a:spLocks noChangeShapeType="1"/>
            </p:cNvSpPr>
            <p:nvPr/>
          </p:nvSpPr>
          <p:spPr bwMode="auto">
            <a:xfrm>
              <a:off x="394" y="1531"/>
              <a:ext cx="0" cy="146"/>
            </a:xfrm>
            <a:prstGeom prst="line">
              <a:avLst/>
            </a:prstGeom>
            <a:noFill/>
            <a:ln w="12700">
              <a:solidFill>
                <a:schemeClr val="tx1"/>
              </a:solidFill>
              <a:round/>
              <a:headEnd/>
              <a:tailEnd/>
            </a:ln>
          </p:spPr>
          <p:txBody>
            <a:bodyPr wrap="none" anchor="ctr"/>
            <a:lstStyle/>
            <a:p>
              <a:endParaRPr lang="en-US"/>
            </a:p>
          </p:txBody>
        </p:sp>
        <p:sp>
          <p:nvSpPr>
            <p:cNvPr id="56462" name="Line 22"/>
            <p:cNvSpPr>
              <a:spLocks noChangeShapeType="1"/>
            </p:cNvSpPr>
            <p:nvPr/>
          </p:nvSpPr>
          <p:spPr bwMode="auto">
            <a:xfrm>
              <a:off x="360" y="1531"/>
              <a:ext cx="0" cy="94"/>
            </a:xfrm>
            <a:prstGeom prst="line">
              <a:avLst/>
            </a:prstGeom>
            <a:noFill/>
            <a:ln w="12700">
              <a:solidFill>
                <a:schemeClr val="tx1"/>
              </a:solidFill>
              <a:round/>
              <a:headEnd/>
              <a:tailEnd/>
            </a:ln>
          </p:spPr>
          <p:txBody>
            <a:bodyPr wrap="none" anchor="ctr"/>
            <a:lstStyle/>
            <a:p>
              <a:endParaRPr lang="en-US"/>
            </a:p>
          </p:txBody>
        </p:sp>
        <p:sp>
          <p:nvSpPr>
            <p:cNvPr id="56463" name="Line 23"/>
            <p:cNvSpPr>
              <a:spLocks noChangeShapeType="1"/>
            </p:cNvSpPr>
            <p:nvPr/>
          </p:nvSpPr>
          <p:spPr bwMode="auto">
            <a:xfrm>
              <a:off x="431" y="1531"/>
              <a:ext cx="0" cy="94"/>
            </a:xfrm>
            <a:prstGeom prst="line">
              <a:avLst/>
            </a:prstGeom>
            <a:noFill/>
            <a:ln w="12700">
              <a:solidFill>
                <a:schemeClr val="tx1"/>
              </a:solidFill>
              <a:round/>
              <a:headEnd/>
              <a:tailEnd/>
            </a:ln>
          </p:spPr>
          <p:txBody>
            <a:bodyPr wrap="none" anchor="ctr"/>
            <a:lstStyle/>
            <a:p>
              <a:endParaRPr lang="en-US"/>
            </a:p>
          </p:txBody>
        </p:sp>
        <p:sp>
          <p:nvSpPr>
            <p:cNvPr id="56464" name="Rectangle 24"/>
            <p:cNvSpPr>
              <a:spLocks noChangeArrowheads="1"/>
            </p:cNvSpPr>
            <p:nvPr/>
          </p:nvSpPr>
          <p:spPr bwMode="auto">
            <a:xfrm>
              <a:off x="410" y="1405"/>
              <a:ext cx="171" cy="179"/>
            </a:xfrm>
            <a:prstGeom prst="rect">
              <a:avLst/>
            </a:prstGeom>
            <a:noFill/>
            <a:ln w="12700">
              <a:noFill/>
              <a:miter lim="800000"/>
              <a:headEnd/>
              <a:tailEnd/>
            </a:ln>
          </p:spPr>
          <p:txBody>
            <a:bodyPr wrap="none" lIns="87312" tIns="42862" rIns="87312" bIns="42862">
              <a:spAutoFit/>
            </a:bodyPr>
            <a:lstStyle/>
            <a:p>
              <a:pPr defTabSz="858838"/>
              <a:r>
                <a:rPr lang="en-US" sz="800">
                  <a:latin typeface="Times New Roman" pitchFamily="18" charset="0"/>
                </a:rPr>
                <a:t>1</a:t>
              </a:r>
            </a:p>
          </p:txBody>
        </p:sp>
        <p:sp>
          <p:nvSpPr>
            <p:cNvPr id="56465" name="Line 25"/>
            <p:cNvSpPr>
              <a:spLocks noChangeShapeType="1"/>
            </p:cNvSpPr>
            <p:nvPr/>
          </p:nvSpPr>
          <p:spPr bwMode="auto">
            <a:xfrm>
              <a:off x="536" y="1531"/>
              <a:ext cx="0" cy="146"/>
            </a:xfrm>
            <a:prstGeom prst="line">
              <a:avLst/>
            </a:prstGeom>
            <a:noFill/>
            <a:ln w="12700">
              <a:solidFill>
                <a:schemeClr val="tx1"/>
              </a:solidFill>
              <a:round/>
              <a:headEnd/>
              <a:tailEnd/>
            </a:ln>
          </p:spPr>
          <p:txBody>
            <a:bodyPr wrap="none" anchor="ctr"/>
            <a:lstStyle/>
            <a:p>
              <a:endParaRPr lang="en-US"/>
            </a:p>
          </p:txBody>
        </p:sp>
        <p:sp>
          <p:nvSpPr>
            <p:cNvPr id="56466" name="Line 26"/>
            <p:cNvSpPr>
              <a:spLocks noChangeShapeType="1"/>
            </p:cNvSpPr>
            <p:nvPr/>
          </p:nvSpPr>
          <p:spPr bwMode="auto">
            <a:xfrm>
              <a:off x="501" y="1531"/>
              <a:ext cx="0" cy="94"/>
            </a:xfrm>
            <a:prstGeom prst="line">
              <a:avLst/>
            </a:prstGeom>
            <a:noFill/>
            <a:ln w="12700">
              <a:solidFill>
                <a:schemeClr val="tx1"/>
              </a:solidFill>
              <a:round/>
              <a:headEnd/>
              <a:tailEnd/>
            </a:ln>
          </p:spPr>
          <p:txBody>
            <a:bodyPr wrap="none" anchor="ctr"/>
            <a:lstStyle/>
            <a:p>
              <a:endParaRPr lang="en-US"/>
            </a:p>
          </p:txBody>
        </p:sp>
        <p:sp>
          <p:nvSpPr>
            <p:cNvPr id="56467" name="Line 27"/>
            <p:cNvSpPr>
              <a:spLocks noChangeShapeType="1"/>
            </p:cNvSpPr>
            <p:nvPr/>
          </p:nvSpPr>
          <p:spPr bwMode="auto">
            <a:xfrm>
              <a:off x="572" y="1531"/>
              <a:ext cx="0" cy="94"/>
            </a:xfrm>
            <a:prstGeom prst="line">
              <a:avLst/>
            </a:prstGeom>
            <a:noFill/>
            <a:ln w="12700">
              <a:solidFill>
                <a:schemeClr val="tx1"/>
              </a:solidFill>
              <a:round/>
              <a:headEnd/>
              <a:tailEnd/>
            </a:ln>
          </p:spPr>
          <p:txBody>
            <a:bodyPr wrap="none" anchor="ctr"/>
            <a:lstStyle/>
            <a:p>
              <a:endParaRPr lang="en-US"/>
            </a:p>
          </p:txBody>
        </p:sp>
        <p:sp>
          <p:nvSpPr>
            <p:cNvPr id="56468" name="Rectangle 28"/>
            <p:cNvSpPr>
              <a:spLocks noChangeArrowheads="1"/>
            </p:cNvSpPr>
            <p:nvPr/>
          </p:nvSpPr>
          <p:spPr bwMode="auto">
            <a:xfrm>
              <a:off x="551" y="1405"/>
              <a:ext cx="171" cy="179"/>
            </a:xfrm>
            <a:prstGeom prst="rect">
              <a:avLst/>
            </a:prstGeom>
            <a:noFill/>
            <a:ln w="12700">
              <a:noFill/>
              <a:miter lim="800000"/>
              <a:headEnd/>
              <a:tailEnd/>
            </a:ln>
          </p:spPr>
          <p:txBody>
            <a:bodyPr wrap="none" lIns="87312" tIns="42862" rIns="87312" bIns="42862">
              <a:spAutoFit/>
            </a:bodyPr>
            <a:lstStyle/>
            <a:p>
              <a:pPr defTabSz="858838"/>
              <a:r>
                <a:rPr lang="en-US" sz="800">
                  <a:latin typeface="Times New Roman" pitchFamily="18" charset="0"/>
                </a:rPr>
                <a:t>2</a:t>
              </a:r>
            </a:p>
          </p:txBody>
        </p:sp>
        <p:sp>
          <p:nvSpPr>
            <p:cNvPr id="56469" name="Line 29"/>
            <p:cNvSpPr>
              <a:spLocks noChangeShapeType="1"/>
            </p:cNvSpPr>
            <p:nvPr/>
          </p:nvSpPr>
          <p:spPr bwMode="auto">
            <a:xfrm>
              <a:off x="678" y="1531"/>
              <a:ext cx="0" cy="146"/>
            </a:xfrm>
            <a:prstGeom prst="line">
              <a:avLst/>
            </a:prstGeom>
            <a:noFill/>
            <a:ln w="12700">
              <a:solidFill>
                <a:schemeClr val="tx1"/>
              </a:solidFill>
              <a:round/>
              <a:headEnd/>
              <a:tailEnd/>
            </a:ln>
          </p:spPr>
          <p:txBody>
            <a:bodyPr wrap="none" anchor="ctr"/>
            <a:lstStyle/>
            <a:p>
              <a:endParaRPr lang="en-US"/>
            </a:p>
          </p:txBody>
        </p:sp>
        <p:sp>
          <p:nvSpPr>
            <p:cNvPr id="56470" name="Line 30"/>
            <p:cNvSpPr>
              <a:spLocks noChangeShapeType="1"/>
            </p:cNvSpPr>
            <p:nvPr/>
          </p:nvSpPr>
          <p:spPr bwMode="auto">
            <a:xfrm>
              <a:off x="642" y="1531"/>
              <a:ext cx="0" cy="94"/>
            </a:xfrm>
            <a:prstGeom prst="line">
              <a:avLst/>
            </a:prstGeom>
            <a:noFill/>
            <a:ln w="12700">
              <a:solidFill>
                <a:schemeClr val="tx1"/>
              </a:solidFill>
              <a:round/>
              <a:headEnd/>
              <a:tailEnd/>
            </a:ln>
          </p:spPr>
          <p:txBody>
            <a:bodyPr wrap="none" anchor="ctr"/>
            <a:lstStyle/>
            <a:p>
              <a:endParaRPr lang="en-US"/>
            </a:p>
          </p:txBody>
        </p:sp>
        <p:sp>
          <p:nvSpPr>
            <p:cNvPr id="56471" name="Line 31"/>
            <p:cNvSpPr>
              <a:spLocks noChangeShapeType="1"/>
            </p:cNvSpPr>
            <p:nvPr/>
          </p:nvSpPr>
          <p:spPr bwMode="auto">
            <a:xfrm>
              <a:off x="713" y="1531"/>
              <a:ext cx="0" cy="94"/>
            </a:xfrm>
            <a:prstGeom prst="line">
              <a:avLst/>
            </a:prstGeom>
            <a:noFill/>
            <a:ln w="12700">
              <a:solidFill>
                <a:schemeClr val="tx1"/>
              </a:solidFill>
              <a:round/>
              <a:headEnd/>
              <a:tailEnd/>
            </a:ln>
          </p:spPr>
          <p:txBody>
            <a:bodyPr wrap="none" anchor="ctr"/>
            <a:lstStyle/>
            <a:p>
              <a:endParaRPr lang="en-US"/>
            </a:p>
          </p:txBody>
        </p:sp>
        <p:sp>
          <p:nvSpPr>
            <p:cNvPr id="56472" name="Rectangle 32"/>
            <p:cNvSpPr>
              <a:spLocks noChangeArrowheads="1"/>
            </p:cNvSpPr>
            <p:nvPr/>
          </p:nvSpPr>
          <p:spPr bwMode="auto">
            <a:xfrm>
              <a:off x="693" y="1405"/>
              <a:ext cx="171" cy="179"/>
            </a:xfrm>
            <a:prstGeom prst="rect">
              <a:avLst/>
            </a:prstGeom>
            <a:noFill/>
            <a:ln w="12700">
              <a:noFill/>
              <a:miter lim="800000"/>
              <a:headEnd/>
              <a:tailEnd/>
            </a:ln>
          </p:spPr>
          <p:txBody>
            <a:bodyPr wrap="none" lIns="87312" tIns="42862" rIns="87312" bIns="42862">
              <a:spAutoFit/>
            </a:bodyPr>
            <a:lstStyle/>
            <a:p>
              <a:pPr defTabSz="858838"/>
              <a:r>
                <a:rPr lang="en-US" sz="800">
                  <a:latin typeface="Times New Roman" pitchFamily="18" charset="0"/>
                </a:rPr>
                <a:t>3</a:t>
              </a:r>
            </a:p>
          </p:txBody>
        </p:sp>
        <p:sp>
          <p:nvSpPr>
            <p:cNvPr id="56473" name="Line 33"/>
            <p:cNvSpPr>
              <a:spLocks noChangeShapeType="1"/>
            </p:cNvSpPr>
            <p:nvPr/>
          </p:nvSpPr>
          <p:spPr bwMode="auto">
            <a:xfrm>
              <a:off x="889" y="1531"/>
              <a:ext cx="0" cy="1270"/>
            </a:xfrm>
            <a:prstGeom prst="line">
              <a:avLst/>
            </a:prstGeom>
            <a:noFill/>
            <a:ln w="12700">
              <a:solidFill>
                <a:schemeClr val="tx1"/>
              </a:solidFill>
              <a:round/>
              <a:headEnd/>
              <a:tailEnd/>
            </a:ln>
          </p:spPr>
          <p:txBody>
            <a:bodyPr wrap="none" anchor="ctr"/>
            <a:lstStyle/>
            <a:p>
              <a:endParaRPr lang="en-US"/>
            </a:p>
          </p:txBody>
        </p:sp>
        <p:sp>
          <p:nvSpPr>
            <p:cNvPr id="56474" name="Rectangle 34"/>
            <p:cNvSpPr>
              <a:spLocks noChangeArrowheads="1"/>
            </p:cNvSpPr>
            <p:nvPr/>
          </p:nvSpPr>
          <p:spPr bwMode="auto">
            <a:xfrm>
              <a:off x="832" y="1405"/>
              <a:ext cx="171" cy="179"/>
            </a:xfrm>
            <a:prstGeom prst="rect">
              <a:avLst/>
            </a:prstGeom>
            <a:noFill/>
            <a:ln w="12700">
              <a:noFill/>
              <a:miter lim="800000"/>
              <a:headEnd/>
              <a:tailEnd/>
            </a:ln>
          </p:spPr>
          <p:txBody>
            <a:bodyPr wrap="none" lIns="87312" tIns="42862" rIns="87312" bIns="42862">
              <a:spAutoFit/>
            </a:bodyPr>
            <a:lstStyle/>
            <a:p>
              <a:pPr defTabSz="858838"/>
              <a:r>
                <a:rPr lang="en-US" sz="800">
                  <a:latin typeface="Times New Roman" pitchFamily="18" charset="0"/>
                </a:rPr>
                <a:t>4</a:t>
              </a:r>
            </a:p>
          </p:txBody>
        </p:sp>
        <p:sp>
          <p:nvSpPr>
            <p:cNvPr id="56475" name="Line 35"/>
            <p:cNvSpPr>
              <a:spLocks noChangeShapeType="1"/>
            </p:cNvSpPr>
            <p:nvPr/>
          </p:nvSpPr>
          <p:spPr bwMode="auto">
            <a:xfrm>
              <a:off x="1031" y="1531"/>
              <a:ext cx="0" cy="1270"/>
            </a:xfrm>
            <a:prstGeom prst="line">
              <a:avLst/>
            </a:prstGeom>
            <a:noFill/>
            <a:ln w="12700">
              <a:solidFill>
                <a:schemeClr val="tx1"/>
              </a:solidFill>
              <a:round/>
              <a:headEnd/>
              <a:tailEnd/>
            </a:ln>
          </p:spPr>
          <p:txBody>
            <a:bodyPr wrap="none" anchor="ctr"/>
            <a:lstStyle/>
            <a:p>
              <a:endParaRPr lang="en-US"/>
            </a:p>
          </p:txBody>
        </p:sp>
        <p:sp>
          <p:nvSpPr>
            <p:cNvPr id="56476" name="Line 36"/>
            <p:cNvSpPr>
              <a:spLocks noChangeShapeType="1"/>
            </p:cNvSpPr>
            <p:nvPr/>
          </p:nvSpPr>
          <p:spPr bwMode="auto">
            <a:xfrm>
              <a:off x="1172" y="1531"/>
              <a:ext cx="0" cy="1270"/>
            </a:xfrm>
            <a:prstGeom prst="line">
              <a:avLst/>
            </a:prstGeom>
            <a:noFill/>
            <a:ln w="12700">
              <a:solidFill>
                <a:schemeClr val="tx1"/>
              </a:solidFill>
              <a:round/>
              <a:headEnd/>
              <a:tailEnd/>
            </a:ln>
          </p:spPr>
          <p:txBody>
            <a:bodyPr wrap="none" anchor="ctr"/>
            <a:lstStyle/>
            <a:p>
              <a:endParaRPr lang="en-US"/>
            </a:p>
          </p:txBody>
        </p:sp>
        <p:sp>
          <p:nvSpPr>
            <p:cNvPr id="56477" name="Line 37"/>
            <p:cNvSpPr>
              <a:spLocks noChangeShapeType="1"/>
            </p:cNvSpPr>
            <p:nvPr/>
          </p:nvSpPr>
          <p:spPr bwMode="auto">
            <a:xfrm>
              <a:off x="818" y="1531"/>
              <a:ext cx="0" cy="146"/>
            </a:xfrm>
            <a:prstGeom prst="line">
              <a:avLst/>
            </a:prstGeom>
            <a:noFill/>
            <a:ln w="12700">
              <a:solidFill>
                <a:schemeClr val="tx1"/>
              </a:solidFill>
              <a:round/>
              <a:headEnd/>
              <a:tailEnd/>
            </a:ln>
          </p:spPr>
          <p:txBody>
            <a:bodyPr wrap="none" anchor="ctr"/>
            <a:lstStyle/>
            <a:p>
              <a:endParaRPr lang="en-US"/>
            </a:p>
          </p:txBody>
        </p:sp>
        <p:sp>
          <p:nvSpPr>
            <p:cNvPr id="56478" name="Line 38"/>
            <p:cNvSpPr>
              <a:spLocks noChangeShapeType="1"/>
            </p:cNvSpPr>
            <p:nvPr/>
          </p:nvSpPr>
          <p:spPr bwMode="auto">
            <a:xfrm flipV="1">
              <a:off x="783" y="1523"/>
              <a:ext cx="0" cy="110"/>
            </a:xfrm>
            <a:prstGeom prst="line">
              <a:avLst/>
            </a:prstGeom>
            <a:noFill/>
            <a:ln w="12700">
              <a:solidFill>
                <a:schemeClr val="tx1"/>
              </a:solidFill>
              <a:round/>
              <a:headEnd/>
              <a:tailEnd/>
            </a:ln>
          </p:spPr>
          <p:txBody>
            <a:bodyPr wrap="none" anchor="ctr"/>
            <a:lstStyle/>
            <a:p>
              <a:endParaRPr lang="en-US"/>
            </a:p>
          </p:txBody>
        </p:sp>
        <p:sp>
          <p:nvSpPr>
            <p:cNvPr id="56479" name="Line 39"/>
            <p:cNvSpPr>
              <a:spLocks noChangeShapeType="1"/>
            </p:cNvSpPr>
            <p:nvPr/>
          </p:nvSpPr>
          <p:spPr bwMode="auto">
            <a:xfrm>
              <a:off x="854" y="1531"/>
              <a:ext cx="0" cy="94"/>
            </a:xfrm>
            <a:prstGeom prst="line">
              <a:avLst/>
            </a:prstGeom>
            <a:noFill/>
            <a:ln w="12700">
              <a:solidFill>
                <a:schemeClr val="tx1"/>
              </a:solidFill>
              <a:round/>
              <a:headEnd/>
              <a:tailEnd/>
            </a:ln>
          </p:spPr>
          <p:txBody>
            <a:bodyPr wrap="none" anchor="ctr"/>
            <a:lstStyle/>
            <a:p>
              <a:endParaRPr lang="en-US"/>
            </a:p>
          </p:txBody>
        </p:sp>
        <p:sp>
          <p:nvSpPr>
            <p:cNvPr id="56480" name="Rectangle 40"/>
            <p:cNvSpPr>
              <a:spLocks noChangeArrowheads="1"/>
            </p:cNvSpPr>
            <p:nvPr/>
          </p:nvSpPr>
          <p:spPr bwMode="auto">
            <a:xfrm>
              <a:off x="975" y="1405"/>
              <a:ext cx="171" cy="179"/>
            </a:xfrm>
            <a:prstGeom prst="rect">
              <a:avLst/>
            </a:prstGeom>
            <a:noFill/>
            <a:ln w="12700">
              <a:noFill/>
              <a:miter lim="800000"/>
              <a:headEnd/>
              <a:tailEnd/>
            </a:ln>
          </p:spPr>
          <p:txBody>
            <a:bodyPr wrap="none" lIns="87312" tIns="42862" rIns="87312" bIns="42862">
              <a:spAutoFit/>
            </a:bodyPr>
            <a:lstStyle/>
            <a:p>
              <a:pPr defTabSz="858838"/>
              <a:r>
                <a:rPr lang="en-US" sz="800">
                  <a:latin typeface="Times New Roman" pitchFamily="18" charset="0"/>
                </a:rPr>
                <a:t>5</a:t>
              </a:r>
            </a:p>
          </p:txBody>
        </p:sp>
        <p:sp>
          <p:nvSpPr>
            <p:cNvPr id="56481" name="Rectangle 41"/>
            <p:cNvSpPr>
              <a:spLocks noChangeArrowheads="1"/>
            </p:cNvSpPr>
            <p:nvPr/>
          </p:nvSpPr>
          <p:spPr bwMode="auto">
            <a:xfrm>
              <a:off x="1116" y="1405"/>
              <a:ext cx="171" cy="179"/>
            </a:xfrm>
            <a:prstGeom prst="rect">
              <a:avLst/>
            </a:prstGeom>
            <a:noFill/>
            <a:ln w="12700">
              <a:noFill/>
              <a:miter lim="800000"/>
              <a:headEnd/>
              <a:tailEnd/>
            </a:ln>
          </p:spPr>
          <p:txBody>
            <a:bodyPr wrap="none" lIns="87312" tIns="42862" rIns="87312" bIns="42862">
              <a:spAutoFit/>
            </a:bodyPr>
            <a:lstStyle/>
            <a:p>
              <a:pPr defTabSz="858838"/>
              <a:r>
                <a:rPr lang="en-US" sz="800">
                  <a:latin typeface="Times New Roman" pitchFamily="18" charset="0"/>
                </a:rPr>
                <a:t>6</a:t>
              </a:r>
            </a:p>
          </p:txBody>
        </p:sp>
        <p:sp>
          <p:nvSpPr>
            <p:cNvPr id="56482" name="Line 42"/>
            <p:cNvSpPr>
              <a:spLocks noChangeShapeType="1"/>
            </p:cNvSpPr>
            <p:nvPr/>
          </p:nvSpPr>
          <p:spPr bwMode="auto">
            <a:xfrm>
              <a:off x="960" y="1531"/>
              <a:ext cx="0" cy="146"/>
            </a:xfrm>
            <a:prstGeom prst="line">
              <a:avLst/>
            </a:prstGeom>
            <a:noFill/>
            <a:ln w="12700">
              <a:solidFill>
                <a:schemeClr val="tx1"/>
              </a:solidFill>
              <a:round/>
              <a:headEnd/>
              <a:tailEnd/>
            </a:ln>
          </p:spPr>
          <p:txBody>
            <a:bodyPr wrap="none" anchor="ctr"/>
            <a:lstStyle/>
            <a:p>
              <a:endParaRPr lang="en-US"/>
            </a:p>
          </p:txBody>
        </p:sp>
        <p:sp>
          <p:nvSpPr>
            <p:cNvPr id="56483" name="Line 43"/>
            <p:cNvSpPr>
              <a:spLocks noChangeShapeType="1"/>
            </p:cNvSpPr>
            <p:nvPr/>
          </p:nvSpPr>
          <p:spPr bwMode="auto">
            <a:xfrm>
              <a:off x="924" y="1531"/>
              <a:ext cx="0" cy="94"/>
            </a:xfrm>
            <a:prstGeom prst="line">
              <a:avLst/>
            </a:prstGeom>
            <a:noFill/>
            <a:ln w="12700">
              <a:solidFill>
                <a:schemeClr val="tx1"/>
              </a:solidFill>
              <a:round/>
              <a:headEnd/>
              <a:tailEnd/>
            </a:ln>
          </p:spPr>
          <p:txBody>
            <a:bodyPr wrap="none" anchor="ctr"/>
            <a:lstStyle/>
            <a:p>
              <a:endParaRPr lang="en-US"/>
            </a:p>
          </p:txBody>
        </p:sp>
        <p:sp>
          <p:nvSpPr>
            <p:cNvPr id="56484" name="Line 44"/>
            <p:cNvSpPr>
              <a:spLocks noChangeShapeType="1"/>
            </p:cNvSpPr>
            <p:nvPr/>
          </p:nvSpPr>
          <p:spPr bwMode="auto">
            <a:xfrm>
              <a:off x="994" y="1531"/>
              <a:ext cx="0" cy="94"/>
            </a:xfrm>
            <a:prstGeom prst="line">
              <a:avLst/>
            </a:prstGeom>
            <a:noFill/>
            <a:ln w="12700">
              <a:solidFill>
                <a:schemeClr val="tx1"/>
              </a:solidFill>
              <a:round/>
              <a:headEnd/>
              <a:tailEnd/>
            </a:ln>
          </p:spPr>
          <p:txBody>
            <a:bodyPr wrap="none" anchor="ctr"/>
            <a:lstStyle/>
            <a:p>
              <a:endParaRPr lang="en-US"/>
            </a:p>
          </p:txBody>
        </p:sp>
        <p:sp>
          <p:nvSpPr>
            <p:cNvPr id="56485" name="Line 45"/>
            <p:cNvSpPr>
              <a:spLocks noChangeShapeType="1"/>
            </p:cNvSpPr>
            <p:nvPr/>
          </p:nvSpPr>
          <p:spPr bwMode="auto">
            <a:xfrm>
              <a:off x="1066" y="1531"/>
              <a:ext cx="0" cy="94"/>
            </a:xfrm>
            <a:prstGeom prst="line">
              <a:avLst/>
            </a:prstGeom>
            <a:noFill/>
            <a:ln w="12700">
              <a:solidFill>
                <a:schemeClr val="tx1"/>
              </a:solidFill>
              <a:round/>
              <a:headEnd/>
              <a:tailEnd/>
            </a:ln>
          </p:spPr>
          <p:txBody>
            <a:bodyPr wrap="none" anchor="ctr"/>
            <a:lstStyle/>
            <a:p>
              <a:endParaRPr lang="en-US"/>
            </a:p>
          </p:txBody>
        </p:sp>
        <p:sp>
          <p:nvSpPr>
            <p:cNvPr id="56486" name="Line 46"/>
            <p:cNvSpPr>
              <a:spLocks noChangeShapeType="1"/>
            </p:cNvSpPr>
            <p:nvPr/>
          </p:nvSpPr>
          <p:spPr bwMode="auto">
            <a:xfrm>
              <a:off x="1100" y="1531"/>
              <a:ext cx="0" cy="146"/>
            </a:xfrm>
            <a:prstGeom prst="line">
              <a:avLst/>
            </a:prstGeom>
            <a:noFill/>
            <a:ln w="12700">
              <a:solidFill>
                <a:schemeClr val="tx1"/>
              </a:solidFill>
              <a:round/>
              <a:headEnd/>
              <a:tailEnd/>
            </a:ln>
          </p:spPr>
          <p:txBody>
            <a:bodyPr wrap="none" anchor="ctr"/>
            <a:lstStyle/>
            <a:p>
              <a:endParaRPr lang="en-US"/>
            </a:p>
          </p:txBody>
        </p:sp>
        <p:sp>
          <p:nvSpPr>
            <p:cNvPr id="56487" name="Line 47"/>
            <p:cNvSpPr>
              <a:spLocks noChangeShapeType="1"/>
            </p:cNvSpPr>
            <p:nvPr/>
          </p:nvSpPr>
          <p:spPr bwMode="auto">
            <a:xfrm>
              <a:off x="1136" y="1531"/>
              <a:ext cx="0" cy="94"/>
            </a:xfrm>
            <a:prstGeom prst="line">
              <a:avLst/>
            </a:prstGeom>
            <a:noFill/>
            <a:ln w="12700">
              <a:solidFill>
                <a:schemeClr val="tx1"/>
              </a:solidFill>
              <a:round/>
              <a:headEnd/>
              <a:tailEnd/>
            </a:ln>
          </p:spPr>
          <p:txBody>
            <a:bodyPr wrap="none" anchor="ctr"/>
            <a:lstStyle/>
            <a:p>
              <a:endParaRPr lang="en-US"/>
            </a:p>
          </p:txBody>
        </p:sp>
        <p:sp>
          <p:nvSpPr>
            <p:cNvPr id="56488" name="Line 48"/>
            <p:cNvSpPr>
              <a:spLocks noChangeShapeType="1"/>
            </p:cNvSpPr>
            <p:nvPr/>
          </p:nvSpPr>
          <p:spPr bwMode="auto">
            <a:xfrm>
              <a:off x="1313" y="1531"/>
              <a:ext cx="0" cy="1270"/>
            </a:xfrm>
            <a:prstGeom prst="line">
              <a:avLst/>
            </a:prstGeom>
            <a:noFill/>
            <a:ln w="12700">
              <a:solidFill>
                <a:schemeClr val="tx1"/>
              </a:solidFill>
              <a:round/>
              <a:headEnd/>
              <a:tailEnd/>
            </a:ln>
          </p:spPr>
          <p:txBody>
            <a:bodyPr wrap="none" anchor="ctr"/>
            <a:lstStyle/>
            <a:p>
              <a:endParaRPr lang="en-US"/>
            </a:p>
          </p:txBody>
        </p:sp>
        <p:sp>
          <p:nvSpPr>
            <p:cNvPr id="56489" name="Line 49"/>
            <p:cNvSpPr>
              <a:spLocks noChangeShapeType="1"/>
            </p:cNvSpPr>
            <p:nvPr/>
          </p:nvSpPr>
          <p:spPr bwMode="auto">
            <a:xfrm>
              <a:off x="1453" y="1531"/>
              <a:ext cx="0" cy="1270"/>
            </a:xfrm>
            <a:prstGeom prst="line">
              <a:avLst/>
            </a:prstGeom>
            <a:noFill/>
            <a:ln w="12700">
              <a:solidFill>
                <a:schemeClr val="tx1"/>
              </a:solidFill>
              <a:round/>
              <a:headEnd/>
              <a:tailEnd/>
            </a:ln>
          </p:spPr>
          <p:txBody>
            <a:bodyPr wrap="none" anchor="ctr"/>
            <a:lstStyle/>
            <a:p>
              <a:endParaRPr lang="en-US"/>
            </a:p>
          </p:txBody>
        </p:sp>
        <p:sp>
          <p:nvSpPr>
            <p:cNvPr id="56490" name="Line 50"/>
            <p:cNvSpPr>
              <a:spLocks noChangeShapeType="1"/>
            </p:cNvSpPr>
            <p:nvPr/>
          </p:nvSpPr>
          <p:spPr bwMode="auto">
            <a:xfrm>
              <a:off x="1594" y="1531"/>
              <a:ext cx="0" cy="1270"/>
            </a:xfrm>
            <a:prstGeom prst="line">
              <a:avLst/>
            </a:prstGeom>
            <a:noFill/>
            <a:ln w="12700">
              <a:solidFill>
                <a:schemeClr val="tx1"/>
              </a:solidFill>
              <a:round/>
              <a:headEnd/>
              <a:tailEnd/>
            </a:ln>
          </p:spPr>
          <p:txBody>
            <a:bodyPr wrap="none" anchor="ctr"/>
            <a:lstStyle/>
            <a:p>
              <a:endParaRPr lang="en-US"/>
            </a:p>
          </p:txBody>
        </p:sp>
        <p:sp>
          <p:nvSpPr>
            <p:cNvPr id="56491" name="Line 51"/>
            <p:cNvSpPr>
              <a:spLocks noChangeShapeType="1"/>
            </p:cNvSpPr>
            <p:nvPr/>
          </p:nvSpPr>
          <p:spPr bwMode="auto">
            <a:xfrm>
              <a:off x="1736" y="1531"/>
              <a:ext cx="0" cy="1270"/>
            </a:xfrm>
            <a:prstGeom prst="line">
              <a:avLst/>
            </a:prstGeom>
            <a:noFill/>
            <a:ln w="12700">
              <a:solidFill>
                <a:schemeClr val="tx1"/>
              </a:solidFill>
              <a:round/>
              <a:headEnd/>
              <a:tailEnd/>
            </a:ln>
          </p:spPr>
          <p:txBody>
            <a:bodyPr wrap="none" anchor="ctr"/>
            <a:lstStyle/>
            <a:p>
              <a:endParaRPr lang="en-US"/>
            </a:p>
          </p:txBody>
        </p:sp>
        <p:sp>
          <p:nvSpPr>
            <p:cNvPr id="56492" name="Line 52"/>
            <p:cNvSpPr>
              <a:spLocks noChangeShapeType="1"/>
            </p:cNvSpPr>
            <p:nvPr/>
          </p:nvSpPr>
          <p:spPr bwMode="auto">
            <a:xfrm>
              <a:off x="1877" y="1531"/>
              <a:ext cx="0" cy="1270"/>
            </a:xfrm>
            <a:prstGeom prst="line">
              <a:avLst/>
            </a:prstGeom>
            <a:noFill/>
            <a:ln w="12700">
              <a:solidFill>
                <a:schemeClr val="tx1"/>
              </a:solidFill>
              <a:round/>
              <a:headEnd/>
              <a:tailEnd/>
            </a:ln>
          </p:spPr>
          <p:txBody>
            <a:bodyPr wrap="none" anchor="ctr"/>
            <a:lstStyle/>
            <a:p>
              <a:endParaRPr lang="en-US"/>
            </a:p>
          </p:txBody>
        </p:sp>
        <p:sp>
          <p:nvSpPr>
            <p:cNvPr id="56493" name="Rectangle 53"/>
            <p:cNvSpPr>
              <a:spLocks noChangeArrowheads="1"/>
            </p:cNvSpPr>
            <p:nvPr/>
          </p:nvSpPr>
          <p:spPr bwMode="auto">
            <a:xfrm>
              <a:off x="1257" y="1405"/>
              <a:ext cx="171" cy="179"/>
            </a:xfrm>
            <a:prstGeom prst="rect">
              <a:avLst/>
            </a:prstGeom>
            <a:noFill/>
            <a:ln w="12700">
              <a:noFill/>
              <a:miter lim="800000"/>
              <a:headEnd/>
              <a:tailEnd/>
            </a:ln>
          </p:spPr>
          <p:txBody>
            <a:bodyPr wrap="none" lIns="87312" tIns="42862" rIns="87312" bIns="42862">
              <a:spAutoFit/>
            </a:bodyPr>
            <a:lstStyle/>
            <a:p>
              <a:pPr defTabSz="858838"/>
              <a:r>
                <a:rPr lang="en-US" sz="800">
                  <a:latin typeface="Times New Roman" pitchFamily="18" charset="0"/>
                </a:rPr>
                <a:t>7</a:t>
              </a:r>
            </a:p>
          </p:txBody>
        </p:sp>
        <p:sp>
          <p:nvSpPr>
            <p:cNvPr id="56494" name="Rectangle 54"/>
            <p:cNvSpPr>
              <a:spLocks noChangeArrowheads="1"/>
            </p:cNvSpPr>
            <p:nvPr/>
          </p:nvSpPr>
          <p:spPr bwMode="auto">
            <a:xfrm>
              <a:off x="1397" y="1405"/>
              <a:ext cx="171" cy="179"/>
            </a:xfrm>
            <a:prstGeom prst="rect">
              <a:avLst/>
            </a:prstGeom>
            <a:noFill/>
            <a:ln w="12700">
              <a:noFill/>
              <a:miter lim="800000"/>
              <a:headEnd/>
              <a:tailEnd/>
            </a:ln>
          </p:spPr>
          <p:txBody>
            <a:bodyPr wrap="none" lIns="87312" tIns="42862" rIns="87312" bIns="42862">
              <a:spAutoFit/>
            </a:bodyPr>
            <a:lstStyle/>
            <a:p>
              <a:pPr defTabSz="858838"/>
              <a:r>
                <a:rPr lang="en-US" sz="800">
                  <a:latin typeface="Times New Roman" pitchFamily="18" charset="0"/>
                </a:rPr>
                <a:t>8</a:t>
              </a:r>
            </a:p>
          </p:txBody>
        </p:sp>
        <p:sp>
          <p:nvSpPr>
            <p:cNvPr id="56495" name="Rectangle 55"/>
            <p:cNvSpPr>
              <a:spLocks noChangeArrowheads="1"/>
            </p:cNvSpPr>
            <p:nvPr/>
          </p:nvSpPr>
          <p:spPr bwMode="auto">
            <a:xfrm>
              <a:off x="1538" y="1405"/>
              <a:ext cx="171" cy="179"/>
            </a:xfrm>
            <a:prstGeom prst="rect">
              <a:avLst/>
            </a:prstGeom>
            <a:noFill/>
            <a:ln w="12700">
              <a:noFill/>
              <a:miter lim="800000"/>
              <a:headEnd/>
              <a:tailEnd/>
            </a:ln>
          </p:spPr>
          <p:txBody>
            <a:bodyPr wrap="none" lIns="87312" tIns="42862" rIns="87312" bIns="42862">
              <a:spAutoFit/>
            </a:bodyPr>
            <a:lstStyle/>
            <a:p>
              <a:pPr defTabSz="858838"/>
              <a:r>
                <a:rPr lang="en-US" sz="800">
                  <a:latin typeface="Times New Roman" pitchFamily="18" charset="0"/>
                </a:rPr>
                <a:t>9</a:t>
              </a:r>
            </a:p>
          </p:txBody>
        </p:sp>
        <p:sp>
          <p:nvSpPr>
            <p:cNvPr id="56496" name="Rectangle 56"/>
            <p:cNvSpPr>
              <a:spLocks noChangeArrowheads="1"/>
            </p:cNvSpPr>
            <p:nvPr/>
          </p:nvSpPr>
          <p:spPr bwMode="auto">
            <a:xfrm>
              <a:off x="1645" y="1405"/>
              <a:ext cx="210" cy="179"/>
            </a:xfrm>
            <a:prstGeom prst="rect">
              <a:avLst/>
            </a:prstGeom>
            <a:noFill/>
            <a:ln w="12700">
              <a:noFill/>
              <a:miter lim="800000"/>
              <a:headEnd/>
              <a:tailEnd/>
            </a:ln>
          </p:spPr>
          <p:txBody>
            <a:bodyPr wrap="none" lIns="87312" tIns="42862" rIns="87312" bIns="42862">
              <a:spAutoFit/>
            </a:bodyPr>
            <a:lstStyle/>
            <a:p>
              <a:pPr defTabSz="858838"/>
              <a:r>
                <a:rPr lang="en-US" sz="800">
                  <a:latin typeface="Times New Roman" pitchFamily="18" charset="0"/>
                </a:rPr>
                <a:t>10</a:t>
              </a:r>
            </a:p>
          </p:txBody>
        </p:sp>
        <p:sp>
          <p:nvSpPr>
            <p:cNvPr id="56497" name="Rectangle 57"/>
            <p:cNvSpPr>
              <a:spLocks noChangeArrowheads="1"/>
            </p:cNvSpPr>
            <p:nvPr/>
          </p:nvSpPr>
          <p:spPr bwMode="auto">
            <a:xfrm>
              <a:off x="1787" y="1405"/>
              <a:ext cx="210" cy="179"/>
            </a:xfrm>
            <a:prstGeom prst="rect">
              <a:avLst/>
            </a:prstGeom>
            <a:noFill/>
            <a:ln w="12700">
              <a:noFill/>
              <a:miter lim="800000"/>
              <a:headEnd/>
              <a:tailEnd/>
            </a:ln>
          </p:spPr>
          <p:txBody>
            <a:bodyPr wrap="none" lIns="87312" tIns="42862" rIns="87312" bIns="42862">
              <a:spAutoFit/>
            </a:bodyPr>
            <a:lstStyle/>
            <a:p>
              <a:pPr defTabSz="858838"/>
              <a:r>
                <a:rPr lang="en-US" sz="800">
                  <a:latin typeface="Times New Roman" pitchFamily="18" charset="0"/>
                </a:rPr>
                <a:t>11</a:t>
              </a:r>
            </a:p>
          </p:txBody>
        </p:sp>
        <p:sp>
          <p:nvSpPr>
            <p:cNvPr id="56498" name="Line 58"/>
            <p:cNvSpPr>
              <a:spLocks noChangeShapeType="1"/>
            </p:cNvSpPr>
            <p:nvPr/>
          </p:nvSpPr>
          <p:spPr bwMode="auto">
            <a:xfrm>
              <a:off x="1242" y="1531"/>
              <a:ext cx="0" cy="146"/>
            </a:xfrm>
            <a:prstGeom prst="line">
              <a:avLst/>
            </a:prstGeom>
            <a:noFill/>
            <a:ln w="12700">
              <a:solidFill>
                <a:schemeClr val="tx1"/>
              </a:solidFill>
              <a:round/>
              <a:headEnd/>
              <a:tailEnd/>
            </a:ln>
          </p:spPr>
          <p:txBody>
            <a:bodyPr wrap="none" anchor="ctr"/>
            <a:lstStyle/>
            <a:p>
              <a:endParaRPr lang="en-US"/>
            </a:p>
          </p:txBody>
        </p:sp>
        <p:sp>
          <p:nvSpPr>
            <p:cNvPr id="56499" name="Line 59"/>
            <p:cNvSpPr>
              <a:spLocks noChangeShapeType="1"/>
            </p:cNvSpPr>
            <p:nvPr/>
          </p:nvSpPr>
          <p:spPr bwMode="auto">
            <a:xfrm>
              <a:off x="1207" y="1531"/>
              <a:ext cx="0" cy="94"/>
            </a:xfrm>
            <a:prstGeom prst="line">
              <a:avLst/>
            </a:prstGeom>
            <a:noFill/>
            <a:ln w="12700">
              <a:solidFill>
                <a:schemeClr val="tx1"/>
              </a:solidFill>
              <a:round/>
              <a:headEnd/>
              <a:tailEnd/>
            </a:ln>
          </p:spPr>
          <p:txBody>
            <a:bodyPr wrap="none" anchor="ctr"/>
            <a:lstStyle/>
            <a:p>
              <a:endParaRPr lang="en-US"/>
            </a:p>
          </p:txBody>
        </p:sp>
        <p:sp>
          <p:nvSpPr>
            <p:cNvPr id="56500" name="Line 60"/>
            <p:cNvSpPr>
              <a:spLocks noChangeShapeType="1"/>
            </p:cNvSpPr>
            <p:nvPr/>
          </p:nvSpPr>
          <p:spPr bwMode="auto">
            <a:xfrm>
              <a:off x="1277" y="1531"/>
              <a:ext cx="0" cy="94"/>
            </a:xfrm>
            <a:prstGeom prst="line">
              <a:avLst/>
            </a:prstGeom>
            <a:noFill/>
            <a:ln w="12700">
              <a:solidFill>
                <a:schemeClr val="tx1"/>
              </a:solidFill>
              <a:round/>
              <a:headEnd/>
              <a:tailEnd/>
            </a:ln>
          </p:spPr>
          <p:txBody>
            <a:bodyPr wrap="none" anchor="ctr"/>
            <a:lstStyle/>
            <a:p>
              <a:endParaRPr lang="en-US"/>
            </a:p>
          </p:txBody>
        </p:sp>
        <p:sp>
          <p:nvSpPr>
            <p:cNvPr id="56501" name="Line 61"/>
            <p:cNvSpPr>
              <a:spLocks noChangeShapeType="1"/>
            </p:cNvSpPr>
            <p:nvPr/>
          </p:nvSpPr>
          <p:spPr bwMode="auto">
            <a:xfrm>
              <a:off x="1383" y="1531"/>
              <a:ext cx="0" cy="146"/>
            </a:xfrm>
            <a:prstGeom prst="line">
              <a:avLst/>
            </a:prstGeom>
            <a:noFill/>
            <a:ln w="12700">
              <a:solidFill>
                <a:schemeClr val="tx1"/>
              </a:solidFill>
              <a:round/>
              <a:headEnd/>
              <a:tailEnd/>
            </a:ln>
          </p:spPr>
          <p:txBody>
            <a:bodyPr wrap="none" anchor="ctr"/>
            <a:lstStyle/>
            <a:p>
              <a:endParaRPr lang="en-US"/>
            </a:p>
          </p:txBody>
        </p:sp>
        <p:sp>
          <p:nvSpPr>
            <p:cNvPr id="56502" name="Line 62"/>
            <p:cNvSpPr>
              <a:spLocks noChangeShapeType="1"/>
            </p:cNvSpPr>
            <p:nvPr/>
          </p:nvSpPr>
          <p:spPr bwMode="auto">
            <a:xfrm>
              <a:off x="1348" y="1531"/>
              <a:ext cx="0" cy="94"/>
            </a:xfrm>
            <a:prstGeom prst="line">
              <a:avLst/>
            </a:prstGeom>
            <a:noFill/>
            <a:ln w="12700">
              <a:solidFill>
                <a:schemeClr val="tx1"/>
              </a:solidFill>
              <a:round/>
              <a:headEnd/>
              <a:tailEnd/>
            </a:ln>
          </p:spPr>
          <p:txBody>
            <a:bodyPr wrap="none" anchor="ctr"/>
            <a:lstStyle/>
            <a:p>
              <a:endParaRPr lang="en-US"/>
            </a:p>
          </p:txBody>
        </p:sp>
        <p:sp>
          <p:nvSpPr>
            <p:cNvPr id="56503" name="Line 63"/>
            <p:cNvSpPr>
              <a:spLocks noChangeShapeType="1"/>
            </p:cNvSpPr>
            <p:nvPr/>
          </p:nvSpPr>
          <p:spPr bwMode="auto">
            <a:xfrm>
              <a:off x="1418" y="1531"/>
              <a:ext cx="0" cy="94"/>
            </a:xfrm>
            <a:prstGeom prst="line">
              <a:avLst/>
            </a:prstGeom>
            <a:noFill/>
            <a:ln w="12700">
              <a:solidFill>
                <a:schemeClr val="tx1"/>
              </a:solidFill>
              <a:round/>
              <a:headEnd/>
              <a:tailEnd/>
            </a:ln>
          </p:spPr>
          <p:txBody>
            <a:bodyPr wrap="none" anchor="ctr"/>
            <a:lstStyle/>
            <a:p>
              <a:endParaRPr lang="en-US"/>
            </a:p>
          </p:txBody>
        </p:sp>
        <p:sp>
          <p:nvSpPr>
            <p:cNvPr id="56504" name="Line 64"/>
            <p:cNvSpPr>
              <a:spLocks noChangeShapeType="1"/>
            </p:cNvSpPr>
            <p:nvPr/>
          </p:nvSpPr>
          <p:spPr bwMode="auto">
            <a:xfrm>
              <a:off x="1524" y="1531"/>
              <a:ext cx="0" cy="146"/>
            </a:xfrm>
            <a:prstGeom prst="line">
              <a:avLst/>
            </a:prstGeom>
            <a:noFill/>
            <a:ln w="12700">
              <a:solidFill>
                <a:schemeClr val="tx1"/>
              </a:solidFill>
              <a:round/>
              <a:headEnd/>
              <a:tailEnd/>
            </a:ln>
          </p:spPr>
          <p:txBody>
            <a:bodyPr wrap="none" anchor="ctr"/>
            <a:lstStyle/>
            <a:p>
              <a:endParaRPr lang="en-US"/>
            </a:p>
          </p:txBody>
        </p:sp>
        <p:sp>
          <p:nvSpPr>
            <p:cNvPr id="56505" name="Line 65"/>
            <p:cNvSpPr>
              <a:spLocks noChangeShapeType="1"/>
            </p:cNvSpPr>
            <p:nvPr/>
          </p:nvSpPr>
          <p:spPr bwMode="auto">
            <a:xfrm>
              <a:off x="1489" y="1531"/>
              <a:ext cx="0" cy="94"/>
            </a:xfrm>
            <a:prstGeom prst="line">
              <a:avLst/>
            </a:prstGeom>
            <a:noFill/>
            <a:ln w="12700">
              <a:solidFill>
                <a:schemeClr val="tx1"/>
              </a:solidFill>
              <a:round/>
              <a:headEnd/>
              <a:tailEnd/>
            </a:ln>
          </p:spPr>
          <p:txBody>
            <a:bodyPr wrap="none" anchor="ctr"/>
            <a:lstStyle/>
            <a:p>
              <a:endParaRPr lang="en-US"/>
            </a:p>
          </p:txBody>
        </p:sp>
        <p:sp>
          <p:nvSpPr>
            <p:cNvPr id="56506" name="Line 66"/>
            <p:cNvSpPr>
              <a:spLocks noChangeShapeType="1"/>
            </p:cNvSpPr>
            <p:nvPr/>
          </p:nvSpPr>
          <p:spPr bwMode="auto">
            <a:xfrm>
              <a:off x="1560" y="1531"/>
              <a:ext cx="0" cy="94"/>
            </a:xfrm>
            <a:prstGeom prst="line">
              <a:avLst/>
            </a:prstGeom>
            <a:noFill/>
            <a:ln w="12700">
              <a:solidFill>
                <a:schemeClr val="tx1"/>
              </a:solidFill>
              <a:round/>
              <a:headEnd/>
              <a:tailEnd/>
            </a:ln>
          </p:spPr>
          <p:txBody>
            <a:bodyPr wrap="none" anchor="ctr"/>
            <a:lstStyle/>
            <a:p>
              <a:endParaRPr lang="en-US"/>
            </a:p>
          </p:txBody>
        </p:sp>
        <p:sp>
          <p:nvSpPr>
            <p:cNvPr id="56507" name="Line 67"/>
            <p:cNvSpPr>
              <a:spLocks noChangeShapeType="1"/>
            </p:cNvSpPr>
            <p:nvPr/>
          </p:nvSpPr>
          <p:spPr bwMode="auto">
            <a:xfrm>
              <a:off x="1666" y="1531"/>
              <a:ext cx="0" cy="146"/>
            </a:xfrm>
            <a:prstGeom prst="line">
              <a:avLst/>
            </a:prstGeom>
            <a:noFill/>
            <a:ln w="12700">
              <a:solidFill>
                <a:schemeClr val="tx1"/>
              </a:solidFill>
              <a:round/>
              <a:headEnd/>
              <a:tailEnd/>
            </a:ln>
          </p:spPr>
          <p:txBody>
            <a:bodyPr wrap="none" anchor="ctr"/>
            <a:lstStyle/>
            <a:p>
              <a:endParaRPr lang="en-US"/>
            </a:p>
          </p:txBody>
        </p:sp>
        <p:sp>
          <p:nvSpPr>
            <p:cNvPr id="56508" name="Line 68"/>
            <p:cNvSpPr>
              <a:spLocks noChangeShapeType="1"/>
            </p:cNvSpPr>
            <p:nvPr/>
          </p:nvSpPr>
          <p:spPr bwMode="auto">
            <a:xfrm>
              <a:off x="1630" y="1531"/>
              <a:ext cx="0" cy="94"/>
            </a:xfrm>
            <a:prstGeom prst="line">
              <a:avLst/>
            </a:prstGeom>
            <a:noFill/>
            <a:ln w="12700">
              <a:solidFill>
                <a:schemeClr val="tx1"/>
              </a:solidFill>
              <a:round/>
              <a:headEnd/>
              <a:tailEnd/>
            </a:ln>
          </p:spPr>
          <p:txBody>
            <a:bodyPr wrap="none" anchor="ctr"/>
            <a:lstStyle/>
            <a:p>
              <a:endParaRPr lang="en-US"/>
            </a:p>
          </p:txBody>
        </p:sp>
        <p:sp>
          <p:nvSpPr>
            <p:cNvPr id="56509" name="Line 69"/>
            <p:cNvSpPr>
              <a:spLocks noChangeShapeType="1"/>
            </p:cNvSpPr>
            <p:nvPr/>
          </p:nvSpPr>
          <p:spPr bwMode="auto">
            <a:xfrm>
              <a:off x="1700" y="1531"/>
              <a:ext cx="0" cy="94"/>
            </a:xfrm>
            <a:prstGeom prst="line">
              <a:avLst/>
            </a:prstGeom>
            <a:noFill/>
            <a:ln w="12700">
              <a:solidFill>
                <a:schemeClr val="tx1"/>
              </a:solidFill>
              <a:round/>
              <a:headEnd/>
              <a:tailEnd/>
            </a:ln>
          </p:spPr>
          <p:txBody>
            <a:bodyPr wrap="none" anchor="ctr"/>
            <a:lstStyle/>
            <a:p>
              <a:endParaRPr lang="en-US"/>
            </a:p>
          </p:txBody>
        </p:sp>
        <p:sp>
          <p:nvSpPr>
            <p:cNvPr id="56510" name="Line 70"/>
            <p:cNvSpPr>
              <a:spLocks noChangeShapeType="1"/>
            </p:cNvSpPr>
            <p:nvPr/>
          </p:nvSpPr>
          <p:spPr bwMode="auto">
            <a:xfrm>
              <a:off x="1806" y="1531"/>
              <a:ext cx="0" cy="146"/>
            </a:xfrm>
            <a:prstGeom prst="line">
              <a:avLst/>
            </a:prstGeom>
            <a:noFill/>
            <a:ln w="12700">
              <a:solidFill>
                <a:schemeClr val="tx1"/>
              </a:solidFill>
              <a:round/>
              <a:headEnd/>
              <a:tailEnd/>
            </a:ln>
          </p:spPr>
          <p:txBody>
            <a:bodyPr wrap="none" anchor="ctr"/>
            <a:lstStyle/>
            <a:p>
              <a:endParaRPr lang="en-US"/>
            </a:p>
          </p:txBody>
        </p:sp>
        <p:sp>
          <p:nvSpPr>
            <p:cNvPr id="56511" name="Line 71"/>
            <p:cNvSpPr>
              <a:spLocks noChangeShapeType="1"/>
            </p:cNvSpPr>
            <p:nvPr/>
          </p:nvSpPr>
          <p:spPr bwMode="auto">
            <a:xfrm>
              <a:off x="1772" y="1531"/>
              <a:ext cx="0" cy="94"/>
            </a:xfrm>
            <a:prstGeom prst="line">
              <a:avLst/>
            </a:prstGeom>
            <a:noFill/>
            <a:ln w="12700">
              <a:solidFill>
                <a:schemeClr val="tx1"/>
              </a:solidFill>
              <a:round/>
              <a:headEnd/>
              <a:tailEnd/>
            </a:ln>
          </p:spPr>
          <p:txBody>
            <a:bodyPr wrap="none" anchor="ctr"/>
            <a:lstStyle/>
            <a:p>
              <a:endParaRPr lang="en-US"/>
            </a:p>
          </p:txBody>
        </p:sp>
        <p:sp>
          <p:nvSpPr>
            <p:cNvPr id="56512" name="Line 72"/>
            <p:cNvSpPr>
              <a:spLocks noChangeShapeType="1"/>
            </p:cNvSpPr>
            <p:nvPr/>
          </p:nvSpPr>
          <p:spPr bwMode="auto">
            <a:xfrm>
              <a:off x="1842" y="1531"/>
              <a:ext cx="0" cy="94"/>
            </a:xfrm>
            <a:prstGeom prst="line">
              <a:avLst/>
            </a:prstGeom>
            <a:noFill/>
            <a:ln w="12700">
              <a:solidFill>
                <a:schemeClr val="tx1"/>
              </a:solidFill>
              <a:round/>
              <a:headEnd/>
              <a:tailEnd/>
            </a:ln>
          </p:spPr>
          <p:txBody>
            <a:bodyPr wrap="none" anchor="ctr"/>
            <a:lstStyle/>
            <a:p>
              <a:endParaRPr lang="en-US"/>
            </a:p>
          </p:txBody>
        </p:sp>
        <p:sp>
          <p:nvSpPr>
            <p:cNvPr id="56513" name="Line 73"/>
            <p:cNvSpPr>
              <a:spLocks noChangeShapeType="1"/>
            </p:cNvSpPr>
            <p:nvPr/>
          </p:nvSpPr>
          <p:spPr bwMode="auto">
            <a:xfrm>
              <a:off x="2018" y="1531"/>
              <a:ext cx="0" cy="1270"/>
            </a:xfrm>
            <a:prstGeom prst="line">
              <a:avLst/>
            </a:prstGeom>
            <a:noFill/>
            <a:ln w="12700">
              <a:solidFill>
                <a:schemeClr val="tx1"/>
              </a:solidFill>
              <a:round/>
              <a:headEnd/>
              <a:tailEnd/>
            </a:ln>
          </p:spPr>
          <p:txBody>
            <a:bodyPr wrap="none" anchor="ctr"/>
            <a:lstStyle/>
            <a:p>
              <a:endParaRPr lang="en-US"/>
            </a:p>
          </p:txBody>
        </p:sp>
        <p:sp>
          <p:nvSpPr>
            <p:cNvPr id="56514" name="Line 74"/>
            <p:cNvSpPr>
              <a:spLocks noChangeShapeType="1"/>
            </p:cNvSpPr>
            <p:nvPr/>
          </p:nvSpPr>
          <p:spPr bwMode="auto">
            <a:xfrm>
              <a:off x="2159" y="1531"/>
              <a:ext cx="0" cy="1270"/>
            </a:xfrm>
            <a:prstGeom prst="line">
              <a:avLst/>
            </a:prstGeom>
            <a:noFill/>
            <a:ln w="12700">
              <a:solidFill>
                <a:schemeClr val="tx1"/>
              </a:solidFill>
              <a:round/>
              <a:headEnd/>
              <a:tailEnd/>
            </a:ln>
          </p:spPr>
          <p:txBody>
            <a:bodyPr wrap="none" anchor="ctr"/>
            <a:lstStyle/>
            <a:p>
              <a:endParaRPr lang="en-US"/>
            </a:p>
          </p:txBody>
        </p:sp>
        <p:sp>
          <p:nvSpPr>
            <p:cNvPr id="56515" name="Line 75"/>
            <p:cNvSpPr>
              <a:spLocks noChangeShapeType="1"/>
            </p:cNvSpPr>
            <p:nvPr/>
          </p:nvSpPr>
          <p:spPr bwMode="auto">
            <a:xfrm>
              <a:off x="2300" y="1531"/>
              <a:ext cx="0" cy="1270"/>
            </a:xfrm>
            <a:prstGeom prst="line">
              <a:avLst/>
            </a:prstGeom>
            <a:noFill/>
            <a:ln w="12700">
              <a:solidFill>
                <a:schemeClr val="tx1"/>
              </a:solidFill>
              <a:round/>
              <a:headEnd/>
              <a:tailEnd/>
            </a:ln>
          </p:spPr>
          <p:txBody>
            <a:bodyPr wrap="none" anchor="ctr"/>
            <a:lstStyle/>
            <a:p>
              <a:endParaRPr lang="en-US"/>
            </a:p>
          </p:txBody>
        </p:sp>
        <p:sp>
          <p:nvSpPr>
            <p:cNvPr id="56516" name="Line 76"/>
            <p:cNvSpPr>
              <a:spLocks noChangeShapeType="1"/>
            </p:cNvSpPr>
            <p:nvPr/>
          </p:nvSpPr>
          <p:spPr bwMode="auto">
            <a:xfrm>
              <a:off x="2442" y="1531"/>
              <a:ext cx="0" cy="1270"/>
            </a:xfrm>
            <a:prstGeom prst="line">
              <a:avLst/>
            </a:prstGeom>
            <a:noFill/>
            <a:ln w="12700">
              <a:solidFill>
                <a:schemeClr val="tx1"/>
              </a:solidFill>
              <a:round/>
              <a:headEnd/>
              <a:tailEnd/>
            </a:ln>
          </p:spPr>
          <p:txBody>
            <a:bodyPr wrap="none" anchor="ctr"/>
            <a:lstStyle/>
            <a:p>
              <a:endParaRPr lang="en-US"/>
            </a:p>
          </p:txBody>
        </p:sp>
        <p:sp>
          <p:nvSpPr>
            <p:cNvPr id="56517" name="Line 77"/>
            <p:cNvSpPr>
              <a:spLocks noChangeShapeType="1"/>
            </p:cNvSpPr>
            <p:nvPr/>
          </p:nvSpPr>
          <p:spPr bwMode="auto">
            <a:xfrm>
              <a:off x="2583" y="1531"/>
              <a:ext cx="0" cy="1270"/>
            </a:xfrm>
            <a:prstGeom prst="line">
              <a:avLst/>
            </a:prstGeom>
            <a:noFill/>
            <a:ln w="12700">
              <a:solidFill>
                <a:schemeClr val="tx1"/>
              </a:solidFill>
              <a:round/>
              <a:headEnd/>
              <a:tailEnd/>
            </a:ln>
          </p:spPr>
          <p:txBody>
            <a:bodyPr wrap="none" anchor="ctr"/>
            <a:lstStyle/>
            <a:p>
              <a:endParaRPr lang="en-US"/>
            </a:p>
          </p:txBody>
        </p:sp>
        <p:sp>
          <p:nvSpPr>
            <p:cNvPr id="56518" name="Line 78"/>
            <p:cNvSpPr>
              <a:spLocks noChangeShapeType="1"/>
            </p:cNvSpPr>
            <p:nvPr/>
          </p:nvSpPr>
          <p:spPr bwMode="auto">
            <a:xfrm>
              <a:off x="2724" y="1531"/>
              <a:ext cx="0" cy="1270"/>
            </a:xfrm>
            <a:prstGeom prst="line">
              <a:avLst/>
            </a:prstGeom>
            <a:noFill/>
            <a:ln w="12700">
              <a:solidFill>
                <a:schemeClr val="tx1"/>
              </a:solidFill>
              <a:round/>
              <a:headEnd/>
              <a:tailEnd/>
            </a:ln>
          </p:spPr>
          <p:txBody>
            <a:bodyPr wrap="none" anchor="ctr"/>
            <a:lstStyle/>
            <a:p>
              <a:endParaRPr lang="en-US"/>
            </a:p>
          </p:txBody>
        </p:sp>
        <p:sp>
          <p:nvSpPr>
            <p:cNvPr id="56519" name="Line 79"/>
            <p:cNvSpPr>
              <a:spLocks noChangeShapeType="1"/>
            </p:cNvSpPr>
            <p:nvPr/>
          </p:nvSpPr>
          <p:spPr bwMode="auto">
            <a:xfrm>
              <a:off x="2865" y="1531"/>
              <a:ext cx="0" cy="1270"/>
            </a:xfrm>
            <a:prstGeom prst="line">
              <a:avLst/>
            </a:prstGeom>
            <a:noFill/>
            <a:ln w="12700">
              <a:solidFill>
                <a:schemeClr val="tx1"/>
              </a:solidFill>
              <a:round/>
              <a:headEnd/>
              <a:tailEnd/>
            </a:ln>
          </p:spPr>
          <p:txBody>
            <a:bodyPr wrap="none" anchor="ctr"/>
            <a:lstStyle/>
            <a:p>
              <a:endParaRPr lang="en-US"/>
            </a:p>
          </p:txBody>
        </p:sp>
        <p:sp>
          <p:nvSpPr>
            <p:cNvPr id="56520" name="Line 80"/>
            <p:cNvSpPr>
              <a:spLocks noChangeShapeType="1"/>
            </p:cNvSpPr>
            <p:nvPr/>
          </p:nvSpPr>
          <p:spPr bwMode="auto">
            <a:xfrm>
              <a:off x="3006" y="1531"/>
              <a:ext cx="0" cy="1270"/>
            </a:xfrm>
            <a:prstGeom prst="line">
              <a:avLst/>
            </a:prstGeom>
            <a:noFill/>
            <a:ln w="12700">
              <a:solidFill>
                <a:schemeClr val="tx1"/>
              </a:solidFill>
              <a:round/>
              <a:headEnd/>
              <a:tailEnd/>
            </a:ln>
          </p:spPr>
          <p:txBody>
            <a:bodyPr wrap="none" anchor="ctr"/>
            <a:lstStyle/>
            <a:p>
              <a:endParaRPr lang="en-US"/>
            </a:p>
          </p:txBody>
        </p:sp>
        <p:sp>
          <p:nvSpPr>
            <p:cNvPr id="56521" name="Line 81"/>
            <p:cNvSpPr>
              <a:spLocks noChangeShapeType="1"/>
            </p:cNvSpPr>
            <p:nvPr/>
          </p:nvSpPr>
          <p:spPr bwMode="auto">
            <a:xfrm>
              <a:off x="3148" y="1531"/>
              <a:ext cx="0" cy="1270"/>
            </a:xfrm>
            <a:prstGeom prst="line">
              <a:avLst/>
            </a:prstGeom>
            <a:noFill/>
            <a:ln w="12700">
              <a:solidFill>
                <a:schemeClr val="tx1"/>
              </a:solidFill>
              <a:round/>
              <a:headEnd/>
              <a:tailEnd/>
            </a:ln>
          </p:spPr>
          <p:txBody>
            <a:bodyPr wrap="none" anchor="ctr"/>
            <a:lstStyle/>
            <a:p>
              <a:endParaRPr lang="en-US"/>
            </a:p>
          </p:txBody>
        </p:sp>
        <p:sp>
          <p:nvSpPr>
            <p:cNvPr id="56522" name="Line 82"/>
            <p:cNvSpPr>
              <a:spLocks noChangeShapeType="1"/>
            </p:cNvSpPr>
            <p:nvPr/>
          </p:nvSpPr>
          <p:spPr bwMode="auto">
            <a:xfrm>
              <a:off x="3288" y="1531"/>
              <a:ext cx="0" cy="1270"/>
            </a:xfrm>
            <a:prstGeom prst="line">
              <a:avLst/>
            </a:prstGeom>
            <a:noFill/>
            <a:ln w="12700">
              <a:solidFill>
                <a:schemeClr val="tx1"/>
              </a:solidFill>
              <a:round/>
              <a:headEnd/>
              <a:tailEnd/>
            </a:ln>
          </p:spPr>
          <p:txBody>
            <a:bodyPr wrap="none" anchor="ctr"/>
            <a:lstStyle/>
            <a:p>
              <a:endParaRPr lang="en-US"/>
            </a:p>
          </p:txBody>
        </p:sp>
        <p:sp>
          <p:nvSpPr>
            <p:cNvPr id="56523" name="Line 83"/>
            <p:cNvSpPr>
              <a:spLocks noChangeShapeType="1"/>
            </p:cNvSpPr>
            <p:nvPr/>
          </p:nvSpPr>
          <p:spPr bwMode="auto">
            <a:xfrm>
              <a:off x="3429" y="1531"/>
              <a:ext cx="0" cy="1270"/>
            </a:xfrm>
            <a:prstGeom prst="line">
              <a:avLst/>
            </a:prstGeom>
            <a:noFill/>
            <a:ln w="12700">
              <a:solidFill>
                <a:schemeClr val="tx1"/>
              </a:solidFill>
              <a:round/>
              <a:headEnd/>
              <a:tailEnd/>
            </a:ln>
          </p:spPr>
          <p:txBody>
            <a:bodyPr wrap="none" anchor="ctr"/>
            <a:lstStyle/>
            <a:p>
              <a:endParaRPr lang="en-US"/>
            </a:p>
          </p:txBody>
        </p:sp>
        <p:sp>
          <p:nvSpPr>
            <p:cNvPr id="56524" name="Rectangle 84"/>
            <p:cNvSpPr>
              <a:spLocks noChangeArrowheads="1"/>
            </p:cNvSpPr>
            <p:nvPr/>
          </p:nvSpPr>
          <p:spPr bwMode="auto">
            <a:xfrm>
              <a:off x="1893" y="1405"/>
              <a:ext cx="355" cy="179"/>
            </a:xfrm>
            <a:prstGeom prst="rect">
              <a:avLst/>
            </a:prstGeom>
            <a:noFill/>
            <a:ln w="12700">
              <a:noFill/>
              <a:miter lim="800000"/>
              <a:headEnd/>
              <a:tailEnd/>
            </a:ln>
          </p:spPr>
          <p:txBody>
            <a:bodyPr wrap="none" lIns="87312" tIns="42862" rIns="87312" bIns="42862">
              <a:spAutoFit/>
            </a:bodyPr>
            <a:lstStyle/>
            <a:p>
              <a:pPr defTabSz="858838"/>
              <a:r>
                <a:rPr lang="en-US" sz="800">
                  <a:latin typeface="Times New Roman" pitchFamily="18" charset="0"/>
                </a:rPr>
                <a:t>NOON</a:t>
              </a:r>
            </a:p>
          </p:txBody>
        </p:sp>
        <p:sp>
          <p:nvSpPr>
            <p:cNvPr id="56525" name="Rectangle 85"/>
            <p:cNvSpPr>
              <a:spLocks noChangeArrowheads="1"/>
            </p:cNvSpPr>
            <p:nvPr/>
          </p:nvSpPr>
          <p:spPr bwMode="auto">
            <a:xfrm>
              <a:off x="2103" y="1405"/>
              <a:ext cx="171" cy="179"/>
            </a:xfrm>
            <a:prstGeom prst="rect">
              <a:avLst/>
            </a:prstGeom>
            <a:noFill/>
            <a:ln w="12700">
              <a:noFill/>
              <a:miter lim="800000"/>
              <a:headEnd/>
              <a:tailEnd/>
            </a:ln>
          </p:spPr>
          <p:txBody>
            <a:bodyPr wrap="none" lIns="87312" tIns="42862" rIns="87312" bIns="42862">
              <a:spAutoFit/>
            </a:bodyPr>
            <a:lstStyle/>
            <a:p>
              <a:pPr defTabSz="858838"/>
              <a:r>
                <a:rPr lang="en-US" sz="800">
                  <a:latin typeface="Times New Roman" pitchFamily="18" charset="0"/>
                </a:rPr>
                <a:t>1</a:t>
              </a:r>
            </a:p>
          </p:txBody>
        </p:sp>
        <p:sp>
          <p:nvSpPr>
            <p:cNvPr id="56526" name="Rectangle 86"/>
            <p:cNvSpPr>
              <a:spLocks noChangeArrowheads="1"/>
            </p:cNvSpPr>
            <p:nvPr/>
          </p:nvSpPr>
          <p:spPr bwMode="auto">
            <a:xfrm>
              <a:off x="2244" y="1405"/>
              <a:ext cx="171" cy="179"/>
            </a:xfrm>
            <a:prstGeom prst="rect">
              <a:avLst/>
            </a:prstGeom>
            <a:noFill/>
            <a:ln w="12700">
              <a:noFill/>
              <a:miter lim="800000"/>
              <a:headEnd/>
              <a:tailEnd/>
            </a:ln>
          </p:spPr>
          <p:txBody>
            <a:bodyPr wrap="none" lIns="87312" tIns="42862" rIns="87312" bIns="42862">
              <a:spAutoFit/>
            </a:bodyPr>
            <a:lstStyle/>
            <a:p>
              <a:pPr defTabSz="858838"/>
              <a:r>
                <a:rPr lang="en-US" sz="800">
                  <a:latin typeface="Times New Roman" pitchFamily="18" charset="0"/>
                </a:rPr>
                <a:t>2</a:t>
              </a:r>
            </a:p>
          </p:txBody>
        </p:sp>
        <p:sp>
          <p:nvSpPr>
            <p:cNvPr id="56527" name="Rectangle 87"/>
            <p:cNvSpPr>
              <a:spLocks noChangeArrowheads="1"/>
            </p:cNvSpPr>
            <p:nvPr/>
          </p:nvSpPr>
          <p:spPr bwMode="auto">
            <a:xfrm>
              <a:off x="2386" y="1405"/>
              <a:ext cx="171" cy="179"/>
            </a:xfrm>
            <a:prstGeom prst="rect">
              <a:avLst/>
            </a:prstGeom>
            <a:noFill/>
            <a:ln w="12700">
              <a:noFill/>
              <a:miter lim="800000"/>
              <a:headEnd/>
              <a:tailEnd/>
            </a:ln>
          </p:spPr>
          <p:txBody>
            <a:bodyPr wrap="none" lIns="87312" tIns="42862" rIns="87312" bIns="42862">
              <a:spAutoFit/>
            </a:bodyPr>
            <a:lstStyle/>
            <a:p>
              <a:pPr defTabSz="858838"/>
              <a:r>
                <a:rPr lang="en-US" sz="800">
                  <a:latin typeface="Times New Roman" pitchFamily="18" charset="0"/>
                </a:rPr>
                <a:t>3</a:t>
              </a:r>
            </a:p>
          </p:txBody>
        </p:sp>
        <p:sp>
          <p:nvSpPr>
            <p:cNvPr id="56528" name="Rectangle 88"/>
            <p:cNvSpPr>
              <a:spLocks noChangeArrowheads="1"/>
            </p:cNvSpPr>
            <p:nvPr/>
          </p:nvSpPr>
          <p:spPr bwMode="auto">
            <a:xfrm>
              <a:off x="2527" y="1405"/>
              <a:ext cx="171" cy="179"/>
            </a:xfrm>
            <a:prstGeom prst="rect">
              <a:avLst/>
            </a:prstGeom>
            <a:noFill/>
            <a:ln w="12700">
              <a:noFill/>
              <a:miter lim="800000"/>
              <a:headEnd/>
              <a:tailEnd/>
            </a:ln>
          </p:spPr>
          <p:txBody>
            <a:bodyPr wrap="none" lIns="87312" tIns="42862" rIns="87312" bIns="42862">
              <a:spAutoFit/>
            </a:bodyPr>
            <a:lstStyle/>
            <a:p>
              <a:pPr defTabSz="858838"/>
              <a:r>
                <a:rPr lang="en-US" sz="800">
                  <a:latin typeface="Times New Roman" pitchFamily="18" charset="0"/>
                </a:rPr>
                <a:t>4</a:t>
              </a:r>
            </a:p>
          </p:txBody>
        </p:sp>
        <p:sp>
          <p:nvSpPr>
            <p:cNvPr id="56529" name="Rectangle 89"/>
            <p:cNvSpPr>
              <a:spLocks noChangeArrowheads="1"/>
            </p:cNvSpPr>
            <p:nvPr/>
          </p:nvSpPr>
          <p:spPr bwMode="auto">
            <a:xfrm>
              <a:off x="2667" y="1405"/>
              <a:ext cx="171" cy="179"/>
            </a:xfrm>
            <a:prstGeom prst="rect">
              <a:avLst/>
            </a:prstGeom>
            <a:noFill/>
            <a:ln w="12700">
              <a:noFill/>
              <a:miter lim="800000"/>
              <a:headEnd/>
              <a:tailEnd/>
            </a:ln>
          </p:spPr>
          <p:txBody>
            <a:bodyPr wrap="none" lIns="87312" tIns="42862" rIns="87312" bIns="42862">
              <a:spAutoFit/>
            </a:bodyPr>
            <a:lstStyle/>
            <a:p>
              <a:pPr defTabSz="858838"/>
              <a:r>
                <a:rPr lang="en-US" sz="800">
                  <a:latin typeface="Times New Roman" pitchFamily="18" charset="0"/>
                </a:rPr>
                <a:t>5</a:t>
              </a:r>
            </a:p>
          </p:txBody>
        </p:sp>
        <p:sp>
          <p:nvSpPr>
            <p:cNvPr id="56530" name="Rectangle 90"/>
            <p:cNvSpPr>
              <a:spLocks noChangeArrowheads="1"/>
            </p:cNvSpPr>
            <p:nvPr/>
          </p:nvSpPr>
          <p:spPr bwMode="auto">
            <a:xfrm>
              <a:off x="2810" y="1405"/>
              <a:ext cx="171" cy="179"/>
            </a:xfrm>
            <a:prstGeom prst="rect">
              <a:avLst/>
            </a:prstGeom>
            <a:noFill/>
            <a:ln w="12700">
              <a:noFill/>
              <a:miter lim="800000"/>
              <a:headEnd/>
              <a:tailEnd/>
            </a:ln>
          </p:spPr>
          <p:txBody>
            <a:bodyPr wrap="none" lIns="87312" tIns="42862" rIns="87312" bIns="42862">
              <a:spAutoFit/>
            </a:bodyPr>
            <a:lstStyle/>
            <a:p>
              <a:pPr defTabSz="858838"/>
              <a:r>
                <a:rPr lang="en-US" sz="800">
                  <a:latin typeface="Times New Roman" pitchFamily="18" charset="0"/>
                </a:rPr>
                <a:t>6</a:t>
              </a:r>
            </a:p>
          </p:txBody>
        </p:sp>
        <p:sp>
          <p:nvSpPr>
            <p:cNvPr id="56531" name="Rectangle 91"/>
            <p:cNvSpPr>
              <a:spLocks noChangeArrowheads="1"/>
            </p:cNvSpPr>
            <p:nvPr/>
          </p:nvSpPr>
          <p:spPr bwMode="auto">
            <a:xfrm>
              <a:off x="2949" y="1405"/>
              <a:ext cx="171" cy="179"/>
            </a:xfrm>
            <a:prstGeom prst="rect">
              <a:avLst/>
            </a:prstGeom>
            <a:noFill/>
            <a:ln w="12700">
              <a:noFill/>
              <a:miter lim="800000"/>
              <a:headEnd/>
              <a:tailEnd/>
            </a:ln>
          </p:spPr>
          <p:txBody>
            <a:bodyPr wrap="none" lIns="87312" tIns="42862" rIns="87312" bIns="42862">
              <a:spAutoFit/>
            </a:bodyPr>
            <a:lstStyle/>
            <a:p>
              <a:pPr defTabSz="858838"/>
              <a:r>
                <a:rPr lang="en-US" sz="800">
                  <a:latin typeface="Times New Roman" pitchFamily="18" charset="0"/>
                </a:rPr>
                <a:t>7</a:t>
              </a:r>
            </a:p>
          </p:txBody>
        </p:sp>
        <p:sp>
          <p:nvSpPr>
            <p:cNvPr id="56532" name="Rectangle 92"/>
            <p:cNvSpPr>
              <a:spLocks noChangeArrowheads="1"/>
            </p:cNvSpPr>
            <p:nvPr/>
          </p:nvSpPr>
          <p:spPr bwMode="auto">
            <a:xfrm>
              <a:off x="3092" y="1405"/>
              <a:ext cx="171" cy="179"/>
            </a:xfrm>
            <a:prstGeom prst="rect">
              <a:avLst/>
            </a:prstGeom>
            <a:noFill/>
            <a:ln w="12700">
              <a:noFill/>
              <a:miter lim="800000"/>
              <a:headEnd/>
              <a:tailEnd/>
            </a:ln>
          </p:spPr>
          <p:txBody>
            <a:bodyPr wrap="none" lIns="87312" tIns="42862" rIns="87312" bIns="42862">
              <a:spAutoFit/>
            </a:bodyPr>
            <a:lstStyle/>
            <a:p>
              <a:pPr defTabSz="858838"/>
              <a:r>
                <a:rPr lang="en-US" sz="800">
                  <a:latin typeface="Times New Roman" pitchFamily="18" charset="0"/>
                </a:rPr>
                <a:t>8</a:t>
              </a:r>
            </a:p>
          </p:txBody>
        </p:sp>
        <p:sp>
          <p:nvSpPr>
            <p:cNvPr id="56533" name="Rectangle 93"/>
            <p:cNvSpPr>
              <a:spLocks noChangeArrowheads="1"/>
            </p:cNvSpPr>
            <p:nvPr/>
          </p:nvSpPr>
          <p:spPr bwMode="auto">
            <a:xfrm>
              <a:off x="3232" y="1405"/>
              <a:ext cx="171" cy="179"/>
            </a:xfrm>
            <a:prstGeom prst="rect">
              <a:avLst/>
            </a:prstGeom>
            <a:noFill/>
            <a:ln w="12700">
              <a:noFill/>
              <a:miter lim="800000"/>
              <a:headEnd/>
              <a:tailEnd/>
            </a:ln>
          </p:spPr>
          <p:txBody>
            <a:bodyPr wrap="none" lIns="87312" tIns="42862" rIns="87312" bIns="42862">
              <a:spAutoFit/>
            </a:bodyPr>
            <a:lstStyle/>
            <a:p>
              <a:pPr defTabSz="858838"/>
              <a:r>
                <a:rPr lang="en-US" sz="800">
                  <a:latin typeface="Times New Roman" pitchFamily="18" charset="0"/>
                </a:rPr>
                <a:t>9</a:t>
              </a:r>
            </a:p>
          </p:txBody>
        </p:sp>
        <p:sp>
          <p:nvSpPr>
            <p:cNvPr id="56534" name="Rectangle 94"/>
            <p:cNvSpPr>
              <a:spLocks noChangeArrowheads="1"/>
            </p:cNvSpPr>
            <p:nvPr/>
          </p:nvSpPr>
          <p:spPr bwMode="auto">
            <a:xfrm>
              <a:off x="3338" y="1405"/>
              <a:ext cx="210" cy="179"/>
            </a:xfrm>
            <a:prstGeom prst="rect">
              <a:avLst/>
            </a:prstGeom>
            <a:noFill/>
            <a:ln w="12700">
              <a:noFill/>
              <a:miter lim="800000"/>
              <a:headEnd/>
              <a:tailEnd/>
            </a:ln>
          </p:spPr>
          <p:txBody>
            <a:bodyPr wrap="none" lIns="87312" tIns="42862" rIns="87312" bIns="42862">
              <a:spAutoFit/>
            </a:bodyPr>
            <a:lstStyle/>
            <a:p>
              <a:pPr defTabSz="858838"/>
              <a:r>
                <a:rPr lang="en-US" sz="800">
                  <a:latin typeface="Times New Roman" pitchFamily="18" charset="0"/>
                </a:rPr>
                <a:t>10</a:t>
              </a:r>
            </a:p>
          </p:txBody>
        </p:sp>
        <p:sp>
          <p:nvSpPr>
            <p:cNvPr id="56535" name="Line 95"/>
            <p:cNvSpPr>
              <a:spLocks noChangeShapeType="1"/>
            </p:cNvSpPr>
            <p:nvPr/>
          </p:nvSpPr>
          <p:spPr bwMode="auto">
            <a:xfrm>
              <a:off x="3570" y="1531"/>
              <a:ext cx="0" cy="1270"/>
            </a:xfrm>
            <a:prstGeom prst="line">
              <a:avLst/>
            </a:prstGeom>
            <a:noFill/>
            <a:ln w="12700">
              <a:solidFill>
                <a:schemeClr val="tx1"/>
              </a:solidFill>
              <a:round/>
              <a:headEnd/>
              <a:tailEnd/>
            </a:ln>
          </p:spPr>
          <p:txBody>
            <a:bodyPr wrap="none" anchor="ctr"/>
            <a:lstStyle/>
            <a:p>
              <a:endParaRPr lang="en-US"/>
            </a:p>
          </p:txBody>
        </p:sp>
        <p:sp>
          <p:nvSpPr>
            <p:cNvPr id="56536" name="Line 96"/>
            <p:cNvSpPr>
              <a:spLocks noChangeShapeType="1"/>
            </p:cNvSpPr>
            <p:nvPr/>
          </p:nvSpPr>
          <p:spPr bwMode="auto">
            <a:xfrm>
              <a:off x="3711" y="1531"/>
              <a:ext cx="0" cy="1270"/>
            </a:xfrm>
            <a:prstGeom prst="line">
              <a:avLst/>
            </a:prstGeom>
            <a:noFill/>
            <a:ln w="12700">
              <a:solidFill>
                <a:schemeClr val="tx1"/>
              </a:solidFill>
              <a:round/>
              <a:headEnd/>
              <a:tailEnd/>
            </a:ln>
          </p:spPr>
          <p:txBody>
            <a:bodyPr wrap="none" anchor="ctr"/>
            <a:lstStyle/>
            <a:p>
              <a:endParaRPr lang="en-US"/>
            </a:p>
          </p:txBody>
        </p:sp>
        <p:sp>
          <p:nvSpPr>
            <p:cNvPr id="56537" name="Rectangle 97"/>
            <p:cNvSpPr>
              <a:spLocks noChangeArrowheads="1"/>
            </p:cNvSpPr>
            <p:nvPr/>
          </p:nvSpPr>
          <p:spPr bwMode="auto">
            <a:xfrm>
              <a:off x="3481" y="1387"/>
              <a:ext cx="209" cy="179"/>
            </a:xfrm>
            <a:prstGeom prst="rect">
              <a:avLst/>
            </a:prstGeom>
            <a:noFill/>
            <a:ln w="12700">
              <a:noFill/>
              <a:miter lim="800000"/>
              <a:headEnd/>
              <a:tailEnd/>
            </a:ln>
          </p:spPr>
          <p:txBody>
            <a:bodyPr lIns="87312" tIns="42862" rIns="87312" bIns="42862">
              <a:spAutoFit/>
            </a:bodyPr>
            <a:lstStyle/>
            <a:p>
              <a:pPr defTabSz="858838"/>
              <a:r>
                <a:rPr lang="en-US" sz="800">
                  <a:latin typeface="Times New Roman" pitchFamily="18" charset="0"/>
                </a:rPr>
                <a:t>11</a:t>
              </a:r>
            </a:p>
          </p:txBody>
        </p:sp>
        <p:sp>
          <p:nvSpPr>
            <p:cNvPr id="56538" name="Line 98"/>
            <p:cNvSpPr>
              <a:spLocks noChangeShapeType="1"/>
            </p:cNvSpPr>
            <p:nvPr/>
          </p:nvSpPr>
          <p:spPr bwMode="auto">
            <a:xfrm>
              <a:off x="1948" y="1531"/>
              <a:ext cx="0" cy="146"/>
            </a:xfrm>
            <a:prstGeom prst="line">
              <a:avLst/>
            </a:prstGeom>
            <a:noFill/>
            <a:ln w="12700">
              <a:solidFill>
                <a:schemeClr val="tx1"/>
              </a:solidFill>
              <a:round/>
              <a:headEnd/>
              <a:tailEnd/>
            </a:ln>
          </p:spPr>
          <p:txBody>
            <a:bodyPr wrap="none" anchor="ctr"/>
            <a:lstStyle/>
            <a:p>
              <a:endParaRPr lang="en-US"/>
            </a:p>
          </p:txBody>
        </p:sp>
        <p:sp>
          <p:nvSpPr>
            <p:cNvPr id="56539" name="Line 99"/>
            <p:cNvSpPr>
              <a:spLocks noChangeShapeType="1"/>
            </p:cNvSpPr>
            <p:nvPr/>
          </p:nvSpPr>
          <p:spPr bwMode="auto">
            <a:xfrm>
              <a:off x="1912" y="1531"/>
              <a:ext cx="0" cy="94"/>
            </a:xfrm>
            <a:prstGeom prst="line">
              <a:avLst/>
            </a:prstGeom>
            <a:noFill/>
            <a:ln w="12700">
              <a:solidFill>
                <a:schemeClr val="tx1"/>
              </a:solidFill>
              <a:round/>
              <a:headEnd/>
              <a:tailEnd/>
            </a:ln>
          </p:spPr>
          <p:txBody>
            <a:bodyPr wrap="none" anchor="ctr"/>
            <a:lstStyle/>
            <a:p>
              <a:endParaRPr lang="en-US"/>
            </a:p>
          </p:txBody>
        </p:sp>
        <p:sp>
          <p:nvSpPr>
            <p:cNvPr id="56540" name="Line 100"/>
            <p:cNvSpPr>
              <a:spLocks noChangeShapeType="1"/>
            </p:cNvSpPr>
            <p:nvPr/>
          </p:nvSpPr>
          <p:spPr bwMode="auto">
            <a:xfrm>
              <a:off x="1983" y="1531"/>
              <a:ext cx="0" cy="94"/>
            </a:xfrm>
            <a:prstGeom prst="line">
              <a:avLst/>
            </a:prstGeom>
            <a:noFill/>
            <a:ln w="12700">
              <a:solidFill>
                <a:schemeClr val="tx1"/>
              </a:solidFill>
              <a:round/>
              <a:headEnd/>
              <a:tailEnd/>
            </a:ln>
          </p:spPr>
          <p:txBody>
            <a:bodyPr wrap="none" anchor="ctr"/>
            <a:lstStyle/>
            <a:p>
              <a:endParaRPr lang="en-US"/>
            </a:p>
          </p:txBody>
        </p:sp>
        <p:sp>
          <p:nvSpPr>
            <p:cNvPr id="56541" name="Line 101"/>
            <p:cNvSpPr>
              <a:spLocks noChangeShapeType="1"/>
            </p:cNvSpPr>
            <p:nvPr/>
          </p:nvSpPr>
          <p:spPr bwMode="auto">
            <a:xfrm>
              <a:off x="2089" y="1531"/>
              <a:ext cx="0" cy="146"/>
            </a:xfrm>
            <a:prstGeom prst="line">
              <a:avLst/>
            </a:prstGeom>
            <a:noFill/>
            <a:ln w="12700">
              <a:solidFill>
                <a:schemeClr val="tx1"/>
              </a:solidFill>
              <a:round/>
              <a:headEnd/>
              <a:tailEnd/>
            </a:ln>
          </p:spPr>
          <p:txBody>
            <a:bodyPr wrap="none" anchor="ctr"/>
            <a:lstStyle/>
            <a:p>
              <a:endParaRPr lang="en-US"/>
            </a:p>
          </p:txBody>
        </p:sp>
        <p:sp>
          <p:nvSpPr>
            <p:cNvPr id="56542" name="Line 102"/>
            <p:cNvSpPr>
              <a:spLocks noChangeShapeType="1"/>
            </p:cNvSpPr>
            <p:nvPr/>
          </p:nvSpPr>
          <p:spPr bwMode="auto">
            <a:xfrm>
              <a:off x="2053" y="1531"/>
              <a:ext cx="0" cy="94"/>
            </a:xfrm>
            <a:prstGeom prst="line">
              <a:avLst/>
            </a:prstGeom>
            <a:noFill/>
            <a:ln w="12700">
              <a:solidFill>
                <a:schemeClr val="tx1"/>
              </a:solidFill>
              <a:round/>
              <a:headEnd/>
              <a:tailEnd/>
            </a:ln>
          </p:spPr>
          <p:txBody>
            <a:bodyPr wrap="none" anchor="ctr"/>
            <a:lstStyle/>
            <a:p>
              <a:endParaRPr lang="en-US"/>
            </a:p>
          </p:txBody>
        </p:sp>
        <p:sp>
          <p:nvSpPr>
            <p:cNvPr id="56543" name="Line 103"/>
            <p:cNvSpPr>
              <a:spLocks noChangeShapeType="1"/>
            </p:cNvSpPr>
            <p:nvPr/>
          </p:nvSpPr>
          <p:spPr bwMode="auto">
            <a:xfrm>
              <a:off x="2124" y="1531"/>
              <a:ext cx="0" cy="94"/>
            </a:xfrm>
            <a:prstGeom prst="line">
              <a:avLst/>
            </a:prstGeom>
            <a:noFill/>
            <a:ln w="12700">
              <a:solidFill>
                <a:schemeClr val="tx1"/>
              </a:solidFill>
              <a:round/>
              <a:headEnd/>
              <a:tailEnd/>
            </a:ln>
          </p:spPr>
          <p:txBody>
            <a:bodyPr wrap="none" anchor="ctr"/>
            <a:lstStyle/>
            <a:p>
              <a:endParaRPr lang="en-US"/>
            </a:p>
          </p:txBody>
        </p:sp>
        <p:sp>
          <p:nvSpPr>
            <p:cNvPr id="56544" name="Line 104"/>
            <p:cNvSpPr>
              <a:spLocks noChangeShapeType="1"/>
            </p:cNvSpPr>
            <p:nvPr/>
          </p:nvSpPr>
          <p:spPr bwMode="auto">
            <a:xfrm>
              <a:off x="2230" y="1531"/>
              <a:ext cx="0" cy="146"/>
            </a:xfrm>
            <a:prstGeom prst="line">
              <a:avLst/>
            </a:prstGeom>
            <a:noFill/>
            <a:ln w="12700">
              <a:solidFill>
                <a:schemeClr val="tx1"/>
              </a:solidFill>
              <a:round/>
              <a:headEnd/>
              <a:tailEnd/>
            </a:ln>
          </p:spPr>
          <p:txBody>
            <a:bodyPr wrap="none" anchor="ctr"/>
            <a:lstStyle/>
            <a:p>
              <a:endParaRPr lang="en-US"/>
            </a:p>
          </p:txBody>
        </p:sp>
        <p:sp>
          <p:nvSpPr>
            <p:cNvPr id="56545" name="Line 105"/>
            <p:cNvSpPr>
              <a:spLocks noChangeShapeType="1"/>
            </p:cNvSpPr>
            <p:nvPr/>
          </p:nvSpPr>
          <p:spPr bwMode="auto">
            <a:xfrm>
              <a:off x="2194" y="1531"/>
              <a:ext cx="0" cy="94"/>
            </a:xfrm>
            <a:prstGeom prst="line">
              <a:avLst/>
            </a:prstGeom>
            <a:noFill/>
            <a:ln w="12700">
              <a:solidFill>
                <a:schemeClr val="tx1"/>
              </a:solidFill>
              <a:round/>
              <a:headEnd/>
              <a:tailEnd/>
            </a:ln>
          </p:spPr>
          <p:txBody>
            <a:bodyPr wrap="none" anchor="ctr"/>
            <a:lstStyle/>
            <a:p>
              <a:endParaRPr lang="en-US"/>
            </a:p>
          </p:txBody>
        </p:sp>
        <p:sp>
          <p:nvSpPr>
            <p:cNvPr id="56546" name="Line 106"/>
            <p:cNvSpPr>
              <a:spLocks noChangeShapeType="1"/>
            </p:cNvSpPr>
            <p:nvPr/>
          </p:nvSpPr>
          <p:spPr bwMode="auto">
            <a:xfrm>
              <a:off x="2266" y="1531"/>
              <a:ext cx="0" cy="94"/>
            </a:xfrm>
            <a:prstGeom prst="line">
              <a:avLst/>
            </a:prstGeom>
            <a:noFill/>
            <a:ln w="12700">
              <a:solidFill>
                <a:schemeClr val="tx1"/>
              </a:solidFill>
              <a:round/>
              <a:headEnd/>
              <a:tailEnd/>
            </a:ln>
          </p:spPr>
          <p:txBody>
            <a:bodyPr wrap="none" anchor="ctr"/>
            <a:lstStyle/>
            <a:p>
              <a:endParaRPr lang="en-US"/>
            </a:p>
          </p:txBody>
        </p:sp>
        <p:sp>
          <p:nvSpPr>
            <p:cNvPr id="56547" name="Line 107"/>
            <p:cNvSpPr>
              <a:spLocks noChangeShapeType="1"/>
            </p:cNvSpPr>
            <p:nvPr/>
          </p:nvSpPr>
          <p:spPr bwMode="auto">
            <a:xfrm>
              <a:off x="2371" y="1531"/>
              <a:ext cx="0" cy="146"/>
            </a:xfrm>
            <a:prstGeom prst="line">
              <a:avLst/>
            </a:prstGeom>
            <a:noFill/>
            <a:ln w="12700">
              <a:solidFill>
                <a:schemeClr val="tx1"/>
              </a:solidFill>
              <a:round/>
              <a:headEnd/>
              <a:tailEnd/>
            </a:ln>
          </p:spPr>
          <p:txBody>
            <a:bodyPr wrap="none" anchor="ctr"/>
            <a:lstStyle/>
            <a:p>
              <a:endParaRPr lang="en-US"/>
            </a:p>
          </p:txBody>
        </p:sp>
        <p:sp>
          <p:nvSpPr>
            <p:cNvPr id="56548" name="Line 108"/>
            <p:cNvSpPr>
              <a:spLocks noChangeShapeType="1"/>
            </p:cNvSpPr>
            <p:nvPr/>
          </p:nvSpPr>
          <p:spPr bwMode="auto">
            <a:xfrm>
              <a:off x="2335" y="1531"/>
              <a:ext cx="0" cy="94"/>
            </a:xfrm>
            <a:prstGeom prst="line">
              <a:avLst/>
            </a:prstGeom>
            <a:noFill/>
            <a:ln w="12700">
              <a:solidFill>
                <a:schemeClr val="tx1"/>
              </a:solidFill>
              <a:round/>
              <a:headEnd/>
              <a:tailEnd/>
            </a:ln>
          </p:spPr>
          <p:txBody>
            <a:bodyPr wrap="none" anchor="ctr"/>
            <a:lstStyle/>
            <a:p>
              <a:endParaRPr lang="en-US"/>
            </a:p>
          </p:txBody>
        </p:sp>
        <p:sp>
          <p:nvSpPr>
            <p:cNvPr id="56549" name="Line 109"/>
            <p:cNvSpPr>
              <a:spLocks noChangeShapeType="1"/>
            </p:cNvSpPr>
            <p:nvPr/>
          </p:nvSpPr>
          <p:spPr bwMode="auto">
            <a:xfrm>
              <a:off x="2406" y="1531"/>
              <a:ext cx="0" cy="94"/>
            </a:xfrm>
            <a:prstGeom prst="line">
              <a:avLst/>
            </a:prstGeom>
            <a:noFill/>
            <a:ln w="12700">
              <a:solidFill>
                <a:schemeClr val="tx1"/>
              </a:solidFill>
              <a:round/>
              <a:headEnd/>
              <a:tailEnd/>
            </a:ln>
          </p:spPr>
          <p:txBody>
            <a:bodyPr wrap="none" anchor="ctr"/>
            <a:lstStyle/>
            <a:p>
              <a:endParaRPr lang="en-US"/>
            </a:p>
          </p:txBody>
        </p:sp>
        <p:sp>
          <p:nvSpPr>
            <p:cNvPr id="56550" name="Line 110"/>
            <p:cNvSpPr>
              <a:spLocks noChangeShapeType="1"/>
            </p:cNvSpPr>
            <p:nvPr/>
          </p:nvSpPr>
          <p:spPr bwMode="auto">
            <a:xfrm>
              <a:off x="2511" y="1531"/>
              <a:ext cx="0" cy="146"/>
            </a:xfrm>
            <a:prstGeom prst="line">
              <a:avLst/>
            </a:prstGeom>
            <a:noFill/>
            <a:ln w="12700">
              <a:solidFill>
                <a:schemeClr val="tx1"/>
              </a:solidFill>
              <a:round/>
              <a:headEnd/>
              <a:tailEnd/>
            </a:ln>
          </p:spPr>
          <p:txBody>
            <a:bodyPr wrap="none" anchor="ctr"/>
            <a:lstStyle/>
            <a:p>
              <a:endParaRPr lang="en-US"/>
            </a:p>
          </p:txBody>
        </p:sp>
        <p:sp>
          <p:nvSpPr>
            <p:cNvPr id="56551" name="Line 111"/>
            <p:cNvSpPr>
              <a:spLocks noChangeShapeType="1"/>
            </p:cNvSpPr>
            <p:nvPr/>
          </p:nvSpPr>
          <p:spPr bwMode="auto">
            <a:xfrm>
              <a:off x="2477" y="1531"/>
              <a:ext cx="0" cy="94"/>
            </a:xfrm>
            <a:prstGeom prst="line">
              <a:avLst/>
            </a:prstGeom>
            <a:noFill/>
            <a:ln w="12700">
              <a:solidFill>
                <a:schemeClr val="tx1"/>
              </a:solidFill>
              <a:round/>
              <a:headEnd/>
              <a:tailEnd/>
            </a:ln>
          </p:spPr>
          <p:txBody>
            <a:bodyPr wrap="none" anchor="ctr"/>
            <a:lstStyle/>
            <a:p>
              <a:endParaRPr lang="en-US"/>
            </a:p>
          </p:txBody>
        </p:sp>
        <p:sp>
          <p:nvSpPr>
            <p:cNvPr id="56552" name="Line 112"/>
            <p:cNvSpPr>
              <a:spLocks noChangeShapeType="1"/>
            </p:cNvSpPr>
            <p:nvPr/>
          </p:nvSpPr>
          <p:spPr bwMode="auto">
            <a:xfrm>
              <a:off x="2548" y="1531"/>
              <a:ext cx="0" cy="94"/>
            </a:xfrm>
            <a:prstGeom prst="line">
              <a:avLst/>
            </a:prstGeom>
            <a:noFill/>
            <a:ln w="12700">
              <a:solidFill>
                <a:schemeClr val="tx1"/>
              </a:solidFill>
              <a:round/>
              <a:headEnd/>
              <a:tailEnd/>
            </a:ln>
          </p:spPr>
          <p:txBody>
            <a:bodyPr wrap="none" anchor="ctr"/>
            <a:lstStyle/>
            <a:p>
              <a:endParaRPr lang="en-US"/>
            </a:p>
          </p:txBody>
        </p:sp>
        <p:sp>
          <p:nvSpPr>
            <p:cNvPr id="56553" name="Line 113"/>
            <p:cNvSpPr>
              <a:spLocks noChangeShapeType="1"/>
            </p:cNvSpPr>
            <p:nvPr/>
          </p:nvSpPr>
          <p:spPr bwMode="auto">
            <a:xfrm>
              <a:off x="2653" y="1531"/>
              <a:ext cx="0" cy="146"/>
            </a:xfrm>
            <a:prstGeom prst="line">
              <a:avLst/>
            </a:prstGeom>
            <a:noFill/>
            <a:ln w="12700">
              <a:solidFill>
                <a:schemeClr val="tx1"/>
              </a:solidFill>
              <a:round/>
              <a:headEnd/>
              <a:tailEnd/>
            </a:ln>
          </p:spPr>
          <p:txBody>
            <a:bodyPr wrap="none" anchor="ctr"/>
            <a:lstStyle/>
            <a:p>
              <a:endParaRPr lang="en-US"/>
            </a:p>
          </p:txBody>
        </p:sp>
        <p:sp>
          <p:nvSpPr>
            <p:cNvPr id="56554" name="Line 114"/>
            <p:cNvSpPr>
              <a:spLocks noChangeShapeType="1"/>
            </p:cNvSpPr>
            <p:nvPr/>
          </p:nvSpPr>
          <p:spPr bwMode="auto">
            <a:xfrm>
              <a:off x="2618" y="1531"/>
              <a:ext cx="0" cy="94"/>
            </a:xfrm>
            <a:prstGeom prst="line">
              <a:avLst/>
            </a:prstGeom>
            <a:noFill/>
            <a:ln w="12700">
              <a:solidFill>
                <a:schemeClr val="tx1"/>
              </a:solidFill>
              <a:round/>
              <a:headEnd/>
              <a:tailEnd/>
            </a:ln>
          </p:spPr>
          <p:txBody>
            <a:bodyPr wrap="none" anchor="ctr"/>
            <a:lstStyle/>
            <a:p>
              <a:endParaRPr lang="en-US"/>
            </a:p>
          </p:txBody>
        </p:sp>
        <p:sp>
          <p:nvSpPr>
            <p:cNvPr id="56555" name="Line 115"/>
            <p:cNvSpPr>
              <a:spLocks noChangeShapeType="1"/>
            </p:cNvSpPr>
            <p:nvPr/>
          </p:nvSpPr>
          <p:spPr bwMode="auto">
            <a:xfrm>
              <a:off x="2688" y="1531"/>
              <a:ext cx="0" cy="94"/>
            </a:xfrm>
            <a:prstGeom prst="line">
              <a:avLst/>
            </a:prstGeom>
            <a:noFill/>
            <a:ln w="12700">
              <a:solidFill>
                <a:schemeClr val="tx1"/>
              </a:solidFill>
              <a:round/>
              <a:headEnd/>
              <a:tailEnd/>
            </a:ln>
          </p:spPr>
          <p:txBody>
            <a:bodyPr wrap="none" anchor="ctr"/>
            <a:lstStyle/>
            <a:p>
              <a:endParaRPr lang="en-US"/>
            </a:p>
          </p:txBody>
        </p:sp>
        <p:sp>
          <p:nvSpPr>
            <p:cNvPr id="56556" name="Line 116"/>
            <p:cNvSpPr>
              <a:spLocks noChangeShapeType="1"/>
            </p:cNvSpPr>
            <p:nvPr/>
          </p:nvSpPr>
          <p:spPr bwMode="auto">
            <a:xfrm>
              <a:off x="2794" y="1531"/>
              <a:ext cx="0" cy="146"/>
            </a:xfrm>
            <a:prstGeom prst="line">
              <a:avLst/>
            </a:prstGeom>
            <a:noFill/>
            <a:ln w="12700">
              <a:solidFill>
                <a:schemeClr val="tx1"/>
              </a:solidFill>
              <a:round/>
              <a:headEnd/>
              <a:tailEnd/>
            </a:ln>
          </p:spPr>
          <p:txBody>
            <a:bodyPr wrap="none" anchor="ctr"/>
            <a:lstStyle/>
            <a:p>
              <a:endParaRPr lang="en-US"/>
            </a:p>
          </p:txBody>
        </p:sp>
        <p:sp>
          <p:nvSpPr>
            <p:cNvPr id="56557" name="Line 117"/>
            <p:cNvSpPr>
              <a:spLocks noChangeShapeType="1"/>
            </p:cNvSpPr>
            <p:nvPr/>
          </p:nvSpPr>
          <p:spPr bwMode="auto">
            <a:xfrm>
              <a:off x="2759" y="1531"/>
              <a:ext cx="0" cy="94"/>
            </a:xfrm>
            <a:prstGeom prst="line">
              <a:avLst/>
            </a:prstGeom>
            <a:noFill/>
            <a:ln w="12700">
              <a:solidFill>
                <a:schemeClr val="tx1"/>
              </a:solidFill>
              <a:round/>
              <a:headEnd/>
              <a:tailEnd/>
            </a:ln>
          </p:spPr>
          <p:txBody>
            <a:bodyPr wrap="none" anchor="ctr"/>
            <a:lstStyle/>
            <a:p>
              <a:endParaRPr lang="en-US"/>
            </a:p>
          </p:txBody>
        </p:sp>
        <p:sp>
          <p:nvSpPr>
            <p:cNvPr id="56558" name="Line 118"/>
            <p:cNvSpPr>
              <a:spLocks noChangeShapeType="1"/>
            </p:cNvSpPr>
            <p:nvPr/>
          </p:nvSpPr>
          <p:spPr bwMode="auto">
            <a:xfrm>
              <a:off x="2830" y="1531"/>
              <a:ext cx="0" cy="94"/>
            </a:xfrm>
            <a:prstGeom prst="line">
              <a:avLst/>
            </a:prstGeom>
            <a:noFill/>
            <a:ln w="12700">
              <a:solidFill>
                <a:schemeClr val="tx1"/>
              </a:solidFill>
              <a:round/>
              <a:headEnd/>
              <a:tailEnd/>
            </a:ln>
          </p:spPr>
          <p:txBody>
            <a:bodyPr wrap="none" anchor="ctr"/>
            <a:lstStyle/>
            <a:p>
              <a:endParaRPr lang="en-US"/>
            </a:p>
          </p:txBody>
        </p:sp>
        <p:sp>
          <p:nvSpPr>
            <p:cNvPr id="56559" name="Line 119"/>
            <p:cNvSpPr>
              <a:spLocks noChangeShapeType="1"/>
            </p:cNvSpPr>
            <p:nvPr/>
          </p:nvSpPr>
          <p:spPr bwMode="auto">
            <a:xfrm>
              <a:off x="2935" y="1531"/>
              <a:ext cx="0" cy="146"/>
            </a:xfrm>
            <a:prstGeom prst="line">
              <a:avLst/>
            </a:prstGeom>
            <a:noFill/>
            <a:ln w="12700">
              <a:solidFill>
                <a:schemeClr val="tx1"/>
              </a:solidFill>
              <a:round/>
              <a:headEnd/>
              <a:tailEnd/>
            </a:ln>
          </p:spPr>
          <p:txBody>
            <a:bodyPr wrap="none" anchor="ctr"/>
            <a:lstStyle/>
            <a:p>
              <a:endParaRPr lang="en-US"/>
            </a:p>
          </p:txBody>
        </p:sp>
        <p:sp>
          <p:nvSpPr>
            <p:cNvPr id="56560" name="Line 120"/>
            <p:cNvSpPr>
              <a:spLocks noChangeShapeType="1"/>
            </p:cNvSpPr>
            <p:nvPr/>
          </p:nvSpPr>
          <p:spPr bwMode="auto">
            <a:xfrm>
              <a:off x="2900" y="1531"/>
              <a:ext cx="0" cy="94"/>
            </a:xfrm>
            <a:prstGeom prst="line">
              <a:avLst/>
            </a:prstGeom>
            <a:noFill/>
            <a:ln w="12700">
              <a:solidFill>
                <a:schemeClr val="tx1"/>
              </a:solidFill>
              <a:round/>
              <a:headEnd/>
              <a:tailEnd/>
            </a:ln>
          </p:spPr>
          <p:txBody>
            <a:bodyPr wrap="none" anchor="ctr"/>
            <a:lstStyle/>
            <a:p>
              <a:endParaRPr lang="en-US"/>
            </a:p>
          </p:txBody>
        </p:sp>
        <p:sp>
          <p:nvSpPr>
            <p:cNvPr id="56561" name="Line 121"/>
            <p:cNvSpPr>
              <a:spLocks noChangeShapeType="1"/>
            </p:cNvSpPr>
            <p:nvPr/>
          </p:nvSpPr>
          <p:spPr bwMode="auto">
            <a:xfrm>
              <a:off x="2971" y="1531"/>
              <a:ext cx="0" cy="94"/>
            </a:xfrm>
            <a:prstGeom prst="line">
              <a:avLst/>
            </a:prstGeom>
            <a:noFill/>
            <a:ln w="12700">
              <a:solidFill>
                <a:schemeClr val="tx1"/>
              </a:solidFill>
              <a:round/>
              <a:headEnd/>
              <a:tailEnd/>
            </a:ln>
          </p:spPr>
          <p:txBody>
            <a:bodyPr wrap="none" anchor="ctr"/>
            <a:lstStyle/>
            <a:p>
              <a:endParaRPr lang="en-US"/>
            </a:p>
          </p:txBody>
        </p:sp>
        <p:sp>
          <p:nvSpPr>
            <p:cNvPr id="56562" name="Line 122"/>
            <p:cNvSpPr>
              <a:spLocks noChangeShapeType="1"/>
            </p:cNvSpPr>
            <p:nvPr/>
          </p:nvSpPr>
          <p:spPr bwMode="auto">
            <a:xfrm>
              <a:off x="3077" y="1531"/>
              <a:ext cx="0" cy="146"/>
            </a:xfrm>
            <a:prstGeom prst="line">
              <a:avLst/>
            </a:prstGeom>
            <a:noFill/>
            <a:ln w="12700">
              <a:solidFill>
                <a:schemeClr val="tx1"/>
              </a:solidFill>
              <a:round/>
              <a:headEnd/>
              <a:tailEnd/>
            </a:ln>
          </p:spPr>
          <p:txBody>
            <a:bodyPr wrap="none" anchor="ctr"/>
            <a:lstStyle/>
            <a:p>
              <a:endParaRPr lang="en-US"/>
            </a:p>
          </p:txBody>
        </p:sp>
        <p:sp>
          <p:nvSpPr>
            <p:cNvPr id="56563" name="Line 123"/>
            <p:cNvSpPr>
              <a:spLocks noChangeShapeType="1"/>
            </p:cNvSpPr>
            <p:nvPr/>
          </p:nvSpPr>
          <p:spPr bwMode="auto">
            <a:xfrm>
              <a:off x="3041" y="1531"/>
              <a:ext cx="0" cy="94"/>
            </a:xfrm>
            <a:prstGeom prst="line">
              <a:avLst/>
            </a:prstGeom>
            <a:noFill/>
            <a:ln w="12700">
              <a:solidFill>
                <a:schemeClr val="tx1"/>
              </a:solidFill>
              <a:round/>
              <a:headEnd/>
              <a:tailEnd/>
            </a:ln>
          </p:spPr>
          <p:txBody>
            <a:bodyPr wrap="none" anchor="ctr"/>
            <a:lstStyle/>
            <a:p>
              <a:endParaRPr lang="en-US"/>
            </a:p>
          </p:txBody>
        </p:sp>
        <p:sp>
          <p:nvSpPr>
            <p:cNvPr id="56564" name="Line 124"/>
            <p:cNvSpPr>
              <a:spLocks noChangeShapeType="1"/>
            </p:cNvSpPr>
            <p:nvPr/>
          </p:nvSpPr>
          <p:spPr bwMode="auto">
            <a:xfrm>
              <a:off x="3111" y="1531"/>
              <a:ext cx="0" cy="94"/>
            </a:xfrm>
            <a:prstGeom prst="line">
              <a:avLst/>
            </a:prstGeom>
            <a:noFill/>
            <a:ln w="12700">
              <a:solidFill>
                <a:schemeClr val="tx1"/>
              </a:solidFill>
              <a:round/>
              <a:headEnd/>
              <a:tailEnd/>
            </a:ln>
          </p:spPr>
          <p:txBody>
            <a:bodyPr wrap="none" anchor="ctr"/>
            <a:lstStyle/>
            <a:p>
              <a:endParaRPr lang="en-US"/>
            </a:p>
          </p:txBody>
        </p:sp>
        <p:sp>
          <p:nvSpPr>
            <p:cNvPr id="56565" name="Line 125"/>
            <p:cNvSpPr>
              <a:spLocks noChangeShapeType="1"/>
            </p:cNvSpPr>
            <p:nvPr/>
          </p:nvSpPr>
          <p:spPr bwMode="auto">
            <a:xfrm>
              <a:off x="3217" y="1531"/>
              <a:ext cx="0" cy="146"/>
            </a:xfrm>
            <a:prstGeom prst="line">
              <a:avLst/>
            </a:prstGeom>
            <a:noFill/>
            <a:ln w="12700">
              <a:solidFill>
                <a:schemeClr val="tx1"/>
              </a:solidFill>
              <a:round/>
              <a:headEnd/>
              <a:tailEnd/>
            </a:ln>
          </p:spPr>
          <p:txBody>
            <a:bodyPr wrap="none" anchor="ctr"/>
            <a:lstStyle/>
            <a:p>
              <a:endParaRPr lang="en-US"/>
            </a:p>
          </p:txBody>
        </p:sp>
        <p:sp>
          <p:nvSpPr>
            <p:cNvPr id="56566" name="Line 126"/>
            <p:cNvSpPr>
              <a:spLocks noChangeShapeType="1"/>
            </p:cNvSpPr>
            <p:nvPr/>
          </p:nvSpPr>
          <p:spPr bwMode="auto">
            <a:xfrm>
              <a:off x="3183" y="1531"/>
              <a:ext cx="0" cy="94"/>
            </a:xfrm>
            <a:prstGeom prst="line">
              <a:avLst/>
            </a:prstGeom>
            <a:noFill/>
            <a:ln w="12700">
              <a:solidFill>
                <a:schemeClr val="tx1"/>
              </a:solidFill>
              <a:round/>
              <a:headEnd/>
              <a:tailEnd/>
            </a:ln>
          </p:spPr>
          <p:txBody>
            <a:bodyPr wrap="none" anchor="ctr"/>
            <a:lstStyle/>
            <a:p>
              <a:endParaRPr lang="en-US"/>
            </a:p>
          </p:txBody>
        </p:sp>
        <p:sp>
          <p:nvSpPr>
            <p:cNvPr id="56567" name="Line 127"/>
            <p:cNvSpPr>
              <a:spLocks noChangeShapeType="1"/>
            </p:cNvSpPr>
            <p:nvPr/>
          </p:nvSpPr>
          <p:spPr bwMode="auto">
            <a:xfrm>
              <a:off x="3253" y="1531"/>
              <a:ext cx="0" cy="94"/>
            </a:xfrm>
            <a:prstGeom prst="line">
              <a:avLst/>
            </a:prstGeom>
            <a:noFill/>
            <a:ln w="12700">
              <a:solidFill>
                <a:schemeClr val="tx1"/>
              </a:solidFill>
              <a:round/>
              <a:headEnd/>
              <a:tailEnd/>
            </a:ln>
          </p:spPr>
          <p:txBody>
            <a:bodyPr wrap="none" anchor="ctr"/>
            <a:lstStyle/>
            <a:p>
              <a:endParaRPr lang="en-US"/>
            </a:p>
          </p:txBody>
        </p:sp>
        <p:sp>
          <p:nvSpPr>
            <p:cNvPr id="56568" name="Line 128"/>
            <p:cNvSpPr>
              <a:spLocks noChangeShapeType="1"/>
            </p:cNvSpPr>
            <p:nvPr/>
          </p:nvSpPr>
          <p:spPr bwMode="auto">
            <a:xfrm>
              <a:off x="3359" y="1531"/>
              <a:ext cx="0" cy="146"/>
            </a:xfrm>
            <a:prstGeom prst="line">
              <a:avLst/>
            </a:prstGeom>
            <a:noFill/>
            <a:ln w="12700">
              <a:solidFill>
                <a:schemeClr val="tx1"/>
              </a:solidFill>
              <a:round/>
              <a:headEnd/>
              <a:tailEnd/>
            </a:ln>
          </p:spPr>
          <p:txBody>
            <a:bodyPr wrap="none" anchor="ctr"/>
            <a:lstStyle/>
            <a:p>
              <a:endParaRPr lang="en-US"/>
            </a:p>
          </p:txBody>
        </p:sp>
        <p:sp>
          <p:nvSpPr>
            <p:cNvPr id="56569" name="Line 129"/>
            <p:cNvSpPr>
              <a:spLocks noChangeShapeType="1"/>
            </p:cNvSpPr>
            <p:nvPr/>
          </p:nvSpPr>
          <p:spPr bwMode="auto">
            <a:xfrm>
              <a:off x="3324" y="1531"/>
              <a:ext cx="0" cy="94"/>
            </a:xfrm>
            <a:prstGeom prst="line">
              <a:avLst/>
            </a:prstGeom>
            <a:noFill/>
            <a:ln w="12700">
              <a:solidFill>
                <a:schemeClr val="tx1"/>
              </a:solidFill>
              <a:round/>
              <a:headEnd/>
              <a:tailEnd/>
            </a:ln>
          </p:spPr>
          <p:txBody>
            <a:bodyPr wrap="none" anchor="ctr"/>
            <a:lstStyle/>
            <a:p>
              <a:endParaRPr lang="en-US"/>
            </a:p>
          </p:txBody>
        </p:sp>
        <p:sp>
          <p:nvSpPr>
            <p:cNvPr id="56570" name="Line 130"/>
            <p:cNvSpPr>
              <a:spLocks noChangeShapeType="1"/>
            </p:cNvSpPr>
            <p:nvPr/>
          </p:nvSpPr>
          <p:spPr bwMode="auto">
            <a:xfrm>
              <a:off x="3393" y="1531"/>
              <a:ext cx="0" cy="94"/>
            </a:xfrm>
            <a:prstGeom prst="line">
              <a:avLst/>
            </a:prstGeom>
            <a:noFill/>
            <a:ln w="12700">
              <a:solidFill>
                <a:schemeClr val="tx1"/>
              </a:solidFill>
              <a:round/>
              <a:headEnd/>
              <a:tailEnd/>
            </a:ln>
          </p:spPr>
          <p:txBody>
            <a:bodyPr wrap="none" anchor="ctr"/>
            <a:lstStyle/>
            <a:p>
              <a:endParaRPr lang="en-US"/>
            </a:p>
          </p:txBody>
        </p:sp>
        <p:sp>
          <p:nvSpPr>
            <p:cNvPr id="56571" name="Line 131"/>
            <p:cNvSpPr>
              <a:spLocks noChangeShapeType="1"/>
            </p:cNvSpPr>
            <p:nvPr/>
          </p:nvSpPr>
          <p:spPr bwMode="auto">
            <a:xfrm>
              <a:off x="3500" y="1531"/>
              <a:ext cx="0" cy="146"/>
            </a:xfrm>
            <a:prstGeom prst="line">
              <a:avLst/>
            </a:prstGeom>
            <a:noFill/>
            <a:ln w="12700">
              <a:solidFill>
                <a:schemeClr val="tx1"/>
              </a:solidFill>
              <a:round/>
              <a:headEnd/>
              <a:tailEnd/>
            </a:ln>
          </p:spPr>
          <p:txBody>
            <a:bodyPr wrap="none" anchor="ctr"/>
            <a:lstStyle/>
            <a:p>
              <a:endParaRPr lang="en-US"/>
            </a:p>
          </p:txBody>
        </p:sp>
        <p:sp>
          <p:nvSpPr>
            <p:cNvPr id="56572" name="Line 132"/>
            <p:cNvSpPr>
              <a:spLocks noChangeShapeType="1"/>
            </p:cNvSpPr>
            <p:nvPr/>
          </p:nvSpPr>
          <p:spPr bwMode="auto">
            <a:xfrm>
              <a:off x="3465" y="1531"/>
              <a:ext cx="0" cy="94"/>
            </a:xfrm>
            <a:prstGeom prst="line">
              <a:avLst/>
            </a:prstGeom>
            <a:noFill/>
            <a:ln w="12700">
              <a:solidFill>
                <a:schemeClr val="tx1"/>
              </a:solidFill>
              <a:round/>
              <a:headEnd/>
              <a:tailEnd/>
            </a:ln>
          </p:spPr>
          <p:txBody>
            <a:bodyPr wrap="none" anchor="ctr"/>
            <a:lstStyle/>
            <a:p>
              <a:endParaRPr lang="en-US"/>
            </a:p>
          </p:txBody>
        </p:sp>
        <p:sp>
          <p:nvSpPr>
            <p:cNvPr id="56573" name="Line 133"/>
            <p:cNvSpPr>
              <a:spLocks noChangeShapeType="1"/>
            </p:cNvSpPr>
            <p:nvPr/>
          </p:nvSpPr>
          <p:spPr bwMode="auto">
            <a:xfrm>
              <a:off x="3535" y="1531"/>
              <a:ext cx="0" cy="94"/>
            </a:xfrm>
            <a:prstGeom prst="line">
              <a:avLst/>
            </a:prstGeom>
            <a:noFill/>
            <a:ln w="12700">
              <a:solidFill>
                <a:schemeClr val="tx1"/>
              </a:solidFill>
              <a:round/>
              <a:headEnd/>
              <a:tailEnd/>
            </a:ln>
          </p:spPr>
          <p:txBody>
            <a:bodyPr wrap="none" anchor="ctr"/>
            <a:lstStyle/>
            <a:p>
              <a:endParaRPr lang="en-US"/>
            </a:p>
          </p:txBody>
        </p:sp>
        <p:sp>
          <p:nvSpPr>
            <p:cNvPr id="56574" name="Line 134"/>
            <p:cNvSpPr>
              <a:spLocks noChangeShapeType="1"/>
            </p:cNvSpPr>
            <p:nvPr/>
          </p:nvSpPr>
          <p:spPr bwMode="auto">
            <a:xfrm>
              <a:off x="3641" y="1531"/>
              <a:ext cx="0" cy="146"/>
            </a:xfrm>
            <a:prstGeom prst="line">
              <a:avLst/>
            </a:prstGeom>
            <a:noFill/>
            <a:ln w="12700">
              <a:solidFill>
                <a:schemeClr val="tx1"/>
              </a:solidFill>
              <a:round/>
              <a:headEnd/>
              <a:tailEnd/>
            </a:ln>
          </p:spPr>
          <p:txBody>
            <a:bodyPr wrap="none" anchor="ctr"/>
            <a:lstStyle/>
            <a:p>
              <a:endParaRPr lang="en-US"/>
            </a:p>
          </p:txBody>
        </p:sp>
        <p:sp>
          <p:nvSpPr>
            <p:cNvPr id="56575" name="Line 135"/>
            <p:cNvSpPr>
              <a:spLocks noChangeShapeType="1"/>
            </p:cNvSpPr>
            <p:nvPr/>
          </p:nvSpPr>
          <p:spPr bwMode="auto">
            <a:xfrm>
              <a:off x="3606" y="1531"/>
              <a:ext cx="0" cy="94"/>
            </a:xfrm>
            <a:prstGeom prst="line">
              <a:avLst/>
            </a:prstGeom>
            <a:noFill/>
            <a:ln w="12700">
              <a:solidFill>
                <a:schemeClr val="tx1"/>
              </a:solidFill>
              <a:round/>
              <a:headEnd/>
              <a:tailEnd/>
            </a:ln>
          </p:spPr>
          <p:txBody>
            <a:bodyPr wrap="none" anchor="ctr"/>
            <a:lstStyle/>
            <a:p>
              <a:endParaRPr lang="en-US"/>
            </a:p>
          </p:txBody>
        </p:sp>
        <p:sp>
          <p:nvSpPr>
            <p:cNvPr id="56576" name="Line 136"/>
            <p:cNvSpPr>
              <a:spLocks noChangeShapeType="1"/>
            </p:cNvSpPr>
            <p:nvPr/>
          </p:nvSpPr>
          <p:spPr bwMode="auto">
            <a:xfrm>
              <a:off x="3677" y="1531"/>
              <a:ext cx="0" cy="94"/>
            </a:xfrm>
            <a:prstGeom prst="line">
              <a:avLst/>
            </a:prstGeom>
            <a:noFill/>
            <a:ln w="12700">
              <a:solidFill>
                <a:schemeClr val="tx1"/>
              </a:solidFill>
              <a:round/>
              <a:headEnd/>
              <a:tailEnd/>
            </a:ln>
          </p:spPr>
          <p:txBody>
            <a:bodyPr wrap="none" anchor="ctr"/>
            <a:lstStyle/>
            <a:p>
              <a:endParaRPr lang="en-US"/>
            </a:p>
          </p:txBody>
        </p:sp>
        <p:sp>
          <p:nvSpPr>
            <p:cNvPr id="56577" name="Rectangle 137"/>
            <p:cNvSpPr>
              <a:spLocks noChangeArrowheads="1"/>
            </p:cNvSpPr>
            <p:nvPr/>
          </p:nvSpPr>
          <p:spPr bwMode="auto">
            <a:xfrm>
              <a:off x="3763" y="1405"/>
              <a:ext cx="667" cy="179"/>
            </a:xfrm>
            <a:prstGeom prst="rect">
              <a:avLst/>
            </a:prstGeom>
            <a:noFill/>
            <a:ln w="12700">
              <a:noFill/>
              <a:miter lim="800000"/>
              <a:headEnd/>
              <a:tailEnd/>
            </a:ln>
          </p:spPr>
          <p:txBody>
            <a:bodyPr wrap="none" lIns="87312" tIns="42862" rIns="87312" bIns="42862">
              <a:spAutoFit/>
            </a:bodyPr>
            <a:lstStyle/>
            <a:p>
              <a:pPr defTabSz="858838"/>
              <a:r>
                <a:rPr lang="en-US" sz="800">
                  <a:latin typeface="Times New Roman" pitchFamily="18" charset="0"/>
                </a:rPr>
                <a:t>TOTAL HOURS</a:t>
              </a:r>
            </a:p>
          </p:txBody>
        </p:sp>
        <p:sp>
          <p:nvSpPr>
            <p:cNvPr id="56578" name="Line 138"/>
            <p:cNvSpPr>
              <a:spLocks noChangeShapeType="1"/>
            </p:cNvSpPr>
            <p:nvPr/>
          </p:nvSpPr>
          <p:spPr bwMode="auto">
            <a:xfrm>
              <a:off x="3821" y="1834"/>
              <a:ext cx="345" cy="0"/>
            </a:xfrm>
            <a:prstGeom prst="line">
              <a:avLst/>
            </a:prstGeom>
            <a:noFill/>
            <a:ln w="12700">
              <a:solidFill>
                <a:schemeClr val="tx1"/>
              </a:solidFill>
              <a:round/>
              <a:headEnd/>
              <a:tailEnd/>
            </a:ln>
          </p:spPr>
          <p:txBody>
            <a:bodyPr wrap="none" anchor="ctr"/>
            <a:lstStyle/>
            <a:p>
              <a:endParaRPr lang="en-US"/>
            </a:p>
          </p:txBody>
        </p:sp>
        <p:sp>
          <p:nvSpPr>
            <p:cNvPr id="56579" name="Line 139"/>
            <p:cNvSpPr>
              <a:spLocks noChangeShapeType="1"/>
            </p:cNvSpPr>
            <p:nvPr/>
          </p:nvSpPr>
          <p:spPr bwMode="auto">
            <a:xfrm>
              <a:off x="3821" y="2141"/>
              <a:ext cx="345" cy="0"/>
            </a:xfrm>
            <a:prstGeom prst="line">
              <a:avLst/>
            </a:prstGeom>
            <a:noFill/>
            <a:ln w="12700">
              <a:solidFill>
                <a:schemeClr val="tx1"/>
              </a:solidFill>
              <a:round/>
              <a:headEnd/>
              <a:tailEnd/>
            </a:ln>
          </p:spPr>
          <p:txBody>
            <a:bodyPr wrap="none" anchor="ctr"/>
            <a:lstStyle/>
            <a:p>
              <a:endParaRPr lang="en-US"/>
            </a:p>
          </p:txBody>
        </p:sp>
        <p:sp>
          <p:nvSpPr>
            <p:cNvPr id="56580" name="Line 140"/>
            <p:cNvSpPr>
              <a:spLocks noChangeShapeType="1"/>
            </p:cNvSpPr>
            <p:nvPr/>
          </p:nvSpPr>
          <p:spPr bwMode="auto">
            <a:xfrm>
              <a:off x="3821" y="2498"/>
              <a:ext cx="345" cy="0"/>
            </a:xfrm>
            <a:prstGeom prst="line">
              <a:avLst/>
            </a:prstGeom>
            <a:noFill/>
            <a:ln w="12700">
              <a:solidFill>
                <a:schemeClr val="tx1"/>
              </a:solidFill>
              <a:round/>
              <a:headEnd/>
              <a:tailEnd/>
            </a:ln>
          </p:spPr>
          <p:txBody>
            <a:bodyPr wrap="none" anchor="ctr"/>
            <a:lstStyle/>
            <a:p>
              <a:endParaRPr lang="en-US"/>
            </a:p>
          </p:txBody>
        </p:sp>
        <p:sp>
          <p:nvSpPr>
            <p:cNvPr id="56581" name="Line 141"/>
            <p:cNvSpPr>
              <a:spLocks noChangeShapeType="1"/>
            </p:cNvSpPr>
            <p:nvPr/>
          </p:nvSpPr>
          <p:spPr bwMode="auto">
            <a:xfrm>
              <a:off x="3821" y="2805"/>
              <a:ext cx="345" cy="0"/>
            </a:xfrm>
            <a:prstGeom prst="line">
              <a:avLst/>
            </a:prstGeom>
            <a:noFill/>
            <a:ln w="12700">
              <a:solidFill>
                <a:schemeClr val="tx1"/>
              </a:solidFill>
              <a:round/>
              <a:headEnd/>
              <a:tailEnd/>
            </a:ln>
          </p:spPr>
          <p:txBody>
            <a:bodyPr wrap="none" anchor="ctr"/>
            <a:lstStyle/>
            <a:p>
              <a:endParaRPr lang="en-US"/>
            </a:p>
          </p:txBody>
        </p:sp>
        <p:sp>
          <p:nvSpPr>
            <p:cNvPr id="56582" name="Line 142"/>
            <p:cNvSpPr>
              <a:spLocks noChangeShapeType="1"/>
            </p:cNvSpPr>
            <p:nvPr/>
          </p:nvSpPr>
          <p:spPr bwMode="auto">
            <a:xfrm>
              <a:off x="394" y="1889"/>
              <a:ext cx="0" cy="145"/>
            </a:xfrm>
            <a:prstGeom prst="line">
              <a:avLst/>
            </a:prstGeom>
            <a:noFill/>
            <a:ln w="12700">
              <a:solidFill>
                <a:schemeClr val="tx1"/>
              </a:solidFill>
              <a:round/>
              <a:headEnd/>
              <a:tailEnd/>
            </a:ln>
          </p:spPr>
          <p:txBody>
            <a:bodyPr wrap="none" anchor="ctr"/>
            <a:lstStyle/>
            <a:p>
              <a:endParaRPr lang="en-US"/>
            </a:p>
          </p:txBody>
        </p:sp>
        <p:sp>
          <p:nvSpPr>
            <p:cNvPr id="56583" name="Line 143"/>
            <p:cNvSpPr>
              <a:spLocks noChangeShapeType="1"/>
            </p:cNvSpPr>
            <p:nvPr/>
          </p:nvSpPr>
          <p:spPr bwMode="auto">
            <a:xfrm>
              <a:off x="360" y="1889"/>
              <a:ext cx="0" cy="95"/>
            </a:xfrm>
            <a:prstGeom prst="line">
              <a:avLst/>
            </a:prstGeom>
            <a:noFill/>
            <a:ln w="12700">
              <a:solidFill>
                <a:schemeClr val="tx1"/>
              </a:solidFill>
              <a:round/>
              <a:headEnd/>
              <a:tailEnd/>
            </a:ln>
          </p:spPr>
          <p:txBody>
            <a:bodyPr wrap="none" anchor="ctr"/>
            <a:lstStyle/>
            <a:p>
              <a:endParaRPr lang="en-US"/>
            </a:p>
          </p:txBody>
        </p:sp>
        <p:sp>
          <p:nvSpPr>
            <p:cNvPr id="56584" name="Line 144"/>
            <p:cNvSpPr>
              <a:spLocks noChangeShapeType="1"/>
            </p:cNvSpPr>
            <p:nvPr/>
          </p:nvSpPr>
          <p:spPr bwMode="auto">
            <a:xfrm>
              <a:off x="431" y="1889"/>
              <a:ext cx="0" cy="95"/>
            </a:xfrm>
            <a:prstGeom prst="line">
              <a:avLst/>
            </a:prstGeom>
            <a:noFill/>
            <a:ln w="12700">
              <a:solidFill>
                <a:schemeClr val="tx1"/>
              </a:solidFill>
              <a:round/>
              <a:headEnd/>
              <a:tailEnd/>
            </a:ln>
          </p:spPr>
          <p:txBody>
            <a:bodyPr wrap="none" anchor="ctr"/>
            <a:lstStyle/>
            <a:p>
              <a:endParaRPr lang="en-US"/>
            </a:p>
          </p:txBody>
        </p:sp>
        <p:sp>
          <p:nvSpPr>
            <p:cNvPr id="56585" name="Line 145"/>
            <p:cNvSpPr>
              <a:spLocks noChangeShapeType="1"/>
            </p:cNvSpPr>
            <p:nvPr/>
          </p:nvSpPr>
          <p:spPr bwMode="auto">
            <a:xfrm>
              <a:off x="536" y="1889"/>
              <a:ext cx="0" cy="145"/>
            </a:xfrm>
            <a:prstGeom prst="line">
              <a:avLst/>
            </a:prstGeom>
            <a:noFill/>
            <a:ln w="12700">
              <a:solidFill>
                <a:schemeClr val="tx1"/>
              </a:solidFill>
              <a:round/>
              <a:headEnd/>
              <a:tailEnd/>
            </a:ln>
          </p:spPr>
          <p:txBody>
            <a:bodyPr wrap="none" anchor="ctr"/>
            <a:lstStyle/>
            <a:p>
              <a:endParaRPr lang="en-US"/>
            </a:p>
          </p:txBody>
        </p:sp>
        <p:sp>
          <p:nvSpPr>
            <p:cNvPr id="56586" name="Line 146"/>
            <p:cNvSpPr>
              <a:spLocks noChangeShapeType="1"/>
            </p:cNvSpPr>
            <p:nvPr/>
          </p:nvSpPr>
          <p:spPr bwMode="auto">
            <a:xfrm>
              <a:off x="501" y="1889"/>
              <a:ext cx="0" cy="95"/>
            </a:xfrm>
            <a:prstGeom prst="line">
              <a:avLst/>
            </a:prstGeom>
            <a:noFill/>
            <a:ln w="12700">
              <a:solidFill>
                <a:schemeClr val="tx1"/>
              </a:solidFill>
              <a:round/>
              <a:headEnd/>
              <a:tailEnd/>
            </a:ln>
          </p:spPr>
          <p:txBody>
            <a:bodyPr wrap="none" anchor="ctr"/>
            <a:lstStyle/>
            <a:p>
              <a:endParaRPr lang="en-US"/>
            </a:p>
          </p:txBody>
        </p:sp>
        <p:sp>
          <p:nvSpPr>
            <p:cNvPr id="56587" name="Line 147"/>
            <p:cNvSpPr>
              <a:spLocks noChangeShapeType="1"/>
            </p:cNvSpPr>
            <p:nvPr/>
          </p:nvSpPr>
          <p:spPr bwMode="auto">
            <a:xfrm>
              <a:off x="572" y="1889"/>
              <a:ext cx="0" cy="95"/>
            </a:xfrm>
            <a:prstGeom prst="line">
              <a:avLst/>
            </a:prstGeom>
            <a:noFill/>
            <a:ln w="12700">
              <a:solidFill>
                <a:schemeClr val="tx1"/>
              </a:solidFill>
              <a:round/>
              <a:headEnd/>
              <a:tailEnd/>
            </a:ln>
          </p:spPr>
          <p:txBody>
            <a:bodyPr wrap="none" anchor="ctr"/>
            <a:lstStyle/>
            <a:p>
              <a:endParaRPr lang="en-US"/>
            </a:p>
          </p:txBody>
        </p:sp>
        <p:sp>
          <p:nvSpPr>
            <p:cNvPr id="56588" name="Line 148"/>
            <p:cNvSpPr>
              <a:spLocks noChangeShapeType="1"/>
            </p:cNvSpPr>
            <p:nvPr/>
          </p:nvSpPr>
          <p:spPr bwMode="auto">
            <a:xfrm>
              <a:off x="678" y="1889"/>
              <a:ext cx="0" cy="145"/>
            </a:xfrm>
            <a:prstGeom prst="line">
              <a:avLst/>
            </a:prstGeom>
            <a:noFill/>
            <a:ln w="12700">
              <a:solidFill>
                <a:schemeClr val="tx1"/>
              </a:solidFill>
              <a:round/>
              <a:headEnd/>
              <a:tailEnd/>
            </a:ln>
          </p:spPr>
          <p:txBody>
            <a:bodyPr wrap="none" anchor="ctr"/>
            <a:lstStyle/>
            <a:p>
              <a:endParaRPr lang="en-US"/>
            </a:p>
          </p:txBody>
        </p:sp>
        <p:sp>
          <p:nvSpPr>
            <p:cNvPr id="56589" name="Line 149"/>
            <p:cNvSpPr>
              <a:spLocks noChangeShapeType="1"/>
            </p:cNvSpPr>
            <p:nvPr/>
          </p:nvSpPr>
          <p:spPr bwMode="auto">
            <a:xfrm>
              <a:off x="642" y="1889"/>
              <a:ext cx="0" cy="95"/>
            </a:xfrm>
            <a:prstGeom prst="line">
              <a:avLst/>
            </a:prstGeom>
            <a:noFill/>
            <a:ln w="12700">
              <a:solidFill>
                <a:schemeClr val="tx1"/>
              </a:solidFill>
              <a:round/>
              <a:headEnd/>
              <a:tailEnd/>
            </a:ln>
          </p:spPr>
          <p:txBody>
            <a:bodyPr wrap="none" anchor="ctr"/>
            <a:lstStyle/>
            <a:p>
              <a:endParaRPr lang="en-US"/>
            </a:p>
          </p:txBody>
        </p:sp>
        <p:sp>
          <p:nvSpPr>
            <p:cNvPr id="56590" name="Line 150"/>
            <p:cNvSpPr>
              <a:spLocks noChangeShapeType="1"/>
            </p:cNvSpPr>
            <p:nvPr/>
          </p:nvSpPr>
          <p:spPr bwMode="auto">
            <a:xfrm>
              <a:off x="713" y="1889"/>
              <a:ext cx="0" cy="95"/>
            </a:xfrm>
            <a:prstGeom prst="line">
              <a:avLst/>
            </a:prstGeom>
            <a:noFill/>
            <a:ln w="12700">
              <a:solidFill>
                <a:schemeClr val="tx1"/>
              </a:solidFill>
              <a:round/>
              <a:headEnd/>
              <a:tailEnd/>
            </a:ln>
          </p:spPr>
          <p:txBody>
            <a:bodyPr wrap="none" anchor="ctr"/>
            <a:lstStyle/>
            <a:p>
              <a:endParaRPr lang="en-US"/>
            </a:p>
          </p:txBody>
        </p:sp>
        <p:sp>
          <p:nvSpPr>
            <p:cNvPr id="56591" name="Line 151"/>
            <p:cNvSpPr>
              <a:spLocks noChangeShapeType="1"/>
            </p:cNvSpPr>
            <p:nvPr/>
          </p:nvSpPr>
          <p:spPr bwMode="auto">
            <a:xfrm>
              <a:off x="818" y="1889"/>
              <a:ext cx="0" cy="145"/>
            </a:xfrm>
            <a:prstGeom prst="line">
              <a:avLst/>
            </a:prstGeom>
            <a:noFill/>
            <a:ln w="12700">
              <a:solidFill>
                <a:schemeClr val="tx1"/>
              </a:solidFill>
              <a:round/>
              <a:headEnd/>
              <a:tailEnd/>
            </a:ln>
          </p:spPr>
          <p:txBody>
            <a:bodyPr wrap="none" anchor="ctr"/>
            <a:lstStyle/>
            <a:p>
              <a:endParaRPr lang="en-US"/>
            </a:p>
          </p:txBody>
        </p:sp>
        <p:sp>
          <p:nvSpPr>
            <p:cNvPr id="56592" name="Line 152"/>
            <p:cNvSpPr>
              <a:spLocks noChangeShapeType="1"/>
            </p:cNvSpPr>
            <p:nvPr/>
          </p:nvSpPr>
          <p:spPr bwMode="auto">
            <a:xfrm>
              <a:off x="783" y="1889"/>
              <a:ext cx="0" cy="95"/>
            </a:xfrm>
            <a:prstGeom prst="line">
              <a:avLst/>
            </a:prstGeom>
            <a:noFill/>
            <a:ln w="12700">
              <a:solidFill>
                <a:schemeClr val="tx1"/>
              </a:solidFill>
              <a:round/>
              <a:headEnd/>
              <a:tailEnd/>
            </a:ln>
          </p:spPr>
          <p:txBody>
            <a:bodyPr wrap="none" anchor="ctr"/>
            <a:lstStyle/>
            <a:p>
              <a:endParaRPr lang="en-US"/>
            </a:p>
          </p:txBody>
        </p:sp>
        <p:sp>
          <p:nvSpPr>
            <p:cNvPr id="56593" name="Line 153"/>
            <p:cNvSpPr>
              <a:spLocks noChangeShapeType="1"/>
            </p:cNvSpPr>
            <p:nvPr/>
          </p:nvSpPr>
          <p:spPr bwMode="auto">
            <a:xfrm>
              <a:off x="854" y="1889"/>
              <a:ext cx="0" cy="95"/>
            </a:xfrm>
            <a:prstGeom prst="line">
              <a:avLst/>
            </a:prstGeom>
            <a:noFill/>
            <a:ln w="12700">
              <a:solidFill>
                <a:schemeClr val="tx1"/>
              </a:solidFill>
              <a:round/>
              <a:headEnd/>
              <a:tailEnd/>
            </a:ln>
          </p:spPr>
          <p:txBody>
            <a:bodyPr wrap="none" anchor="ctr"/>
            <a:lstStyle/>
            <a:p>
              <a:endParaRPr lang="en-US"/>
            </a:p>
          </p:txBody>
        </p:sp>
        <p:sp>
          <p:nvSpPr>
            <p:cNvPr id="56594" name="Line 154"/>
            <p:cNvSpPr>
              <a:spLocks noChangeShapeType="1"/>
            </p:cNvSpPr>
            <p:nvPr/>
          </p:nvSpPr>
          <p:spPr bwMode="auto">
            <a:xfrm>
              <a:off x="960" y="1889"/>
              <a:ext cx="0" cy="145"/>
            </a:xfrm>
            <a:prstGeom prst="line">
              <a:avLst/>
            </a:prstGeom>
            <a:noFill/>
            <a:ln w="12700">
              <a:solidFill>
                <a:schemeClr val="tx1"/>
              </a:solidFill>
              <a:round/>
              <a:headEnd/>
              <a:tailEnd/>
            </a:ln>
          </p:spPr>
          <p:txBody>
            <a:bodyPr wrap="none" anchor="ctr"/>
            <a:lstStyle/>
            <a:p>
              <a:endParaRPr lang="en-US"/>
            </a:p>
          </p:txBody>
        </p:sp>
        <p:sp>
          <p:nvSpPr>
            <p:cNvPr id="56595" name="Line 155"/>
            <p:cNvSpPr>
              <a:spLocks noChangeShapeType="1"/>
            </p:cNvSpPr>
            <p:nvPr/>
          </p:nvSpPr>
          <p:spPr bwMode="auto">
            <a:xfrm>
              <a:off x="924" y="1889"/>
              <a:ext cx="0" cy="95"/>
            </a:xfrm>
            <a:prstGeom prst="line">
              <a:avLst/>
            </a:prstGeom>
            <a:noFill/>
            <a:ln w="12700">
              <a:solidFill>
                <a:schemeClr val="tx1"/>
              </a:solidFill>
              <a:round/>
              <a:headEnd/>
              <a:tailEnd/>
            </a:ln>
          </p:spPr>
          <p:txBody>
            <a:bodyPr wrap="none" anchor="ctr"/>
            <a:lstStyle/>
            <a:p>
              <a:endParaRPr lang="en-US"/>
            </a:p>
          </p:txBody>
        </p:sp>
        <p:sp>
          <p:nvSpPr>
            <p:cNvPr id="56596" name="Line 156"/>
            <p:cNvSpPr>
              <a:spLocks noChangeShapeType="1"/>
            </p:cNvSpPr>
            <p:nvPr/>
          </p:nvSpPr>
          <p:spPr bwMode="auto">
            <a:xfrm>
              <a:off x="994" y="1889"/>
              <a:ext cx="0" cy="95"/>
            </a:xfrm>
            <a:prstGeom prst="line">
              <a:avLst/>
            </a:prstGeom>
            <a:noFill/>
            <a:ln w="12700">
              <a:solidFill>
                <a:schemeClr val="tx1"/>
              </a:solidFill>
              <a:round/>
              <a:headEnd/>
              <a:tailEnd/>
            </a:ln>
          </p:spPr>
          <p:txBody>
            <a:bodyPr wrap="none" anchor="ctr"/>
            <a:lstStyle/>
            <a:p>
              <a:endParaRPr lang="en-US"/>
            </a:p>
          </p:txBody>
        </p:sp>
        <p:sp>
          <p:nvSpPr>
            <p:cNvPr id="56597" name="Line 157"/>
            <p:cNvSpPr>
              <a:spLocks noChangeShapeType="1"/>
            </p:cNvSpPr>
            <p:nvPr/>
          </p:nvSpPr>
          <p:spPr bwMode="auto">
            <a:xfrm>
              <a:off x="1100" y="1889"/>
              <a:ext cx="0" cy="145"/>
            </a:xfrm>
            <a:prstGeom prst="line">
              <a:avLst/>
            </a:prstGeom>
            <a:noFill/>
            <a:ln w="12700">
              <a:solidFill>
                <a:schemeClr val="tx1"/>
              </a:solidFill>
              <a:round/>
              <a:headEnd/>
              <a:tailEnd/>
            </a:ln>
          </p:spPr>
          <p:txBody>
            <a:bodyPr wrap="none" anchor="ctr"/>
            <a:lstStyle/>
            <a:p>
              <a:endParaRPr lang="en-US"/>
            </a:p>
          </p:txBody>
        </p:sp>
        <p:sp>
          <p:nvSpPr>
            <p:cNvPr id="56598" name="Line 158"/>
            <p:cNvSpPr>
              <a:spLocks noChangeShapeType="1"/>
            </p:cNvSpPr>
            <p:nvPr/>
          </p:nvSpPr>
          <p:spPr bwMode="auto">
            <a:xfrm>
              <a:off x="1066" y="1889"/>
              <a:ext cx="0" cy="95"/>
            </a:xfrm>
            <a:prstGeom prst="line">
              <a:avLst/>
            </a:prstGeom>
            <a:noFill/>
            <a:ln w="12700">
              <a:solidFill>
                <a:schemeClr val="tx1"/>
              </a:solidFill>
              <a:round/>
              <a:headEnd/>
              <a:tailEnd/>
            </a:ln>
          </p:spPr>
          <p:txBody>
            <a:bodyPr wrap="none" anchor="ctr"/>
            <a:lstStyle/>
            <a:p>
              <a:endParaRPr lang="en-US"/>
            </a:p>
          </p:txBody>
        </p:sp>
        <p:sp>
          <p:nvSpPr>
            <p:cNvPr id="56599" name="Line 159"/>
            <p:cNvSpPr>
              <a:spLocks noChangeShapeType="1"/>
            </p:cNvSpPr>
            <p:nvPr/>
          </p:nvSpPr>
          <p:spPr bwMode="auto">
            <a:xfrm>
              <a:off x="1136" y="1889"/>
              <a:ext cx="0" cy="95"/>
            </a:xfrm>
            <a:prstGeom prst="line">
              <a:avLst/>
            </a:prstGeom>
            <a:noFill/>
            <a:ln w="12700">
              <a:solidFill>
                <a:schemeClr val="tx1"/>
              </a:solidFill>
              <a:round/>
              <a:headEnd/>
              <a:tailEnd/>
            </a:ln>
          </p:spPr>
          <p:txBody>
            <a:bodyPr wrap="none" anchor="ctr"/>
            <a:lstStyle/>
            <a:p>
              <a:endParaRPr lang="en-US"/>
            </a:p>
          </p:txBody>
        </p:sp>
        <p:sp>
          <p:nvSpPr>
            <p:cNvPr id="56600" name="Line 160"/>
            <p:cNvSpPr>
              <a:spLocks noChangeShapeType="1"/>
            </p:cNvSpPr>
            <p:nvPr/>
          </p:nvSpPr>
          <p:spPr bwMode="auto">
            <a:xfrm>
              <a:off x="1242" y="1889"/>
              <a:ext cx="0" cy="145"/>
            </a:xfrm>
            <a:prstGeom prst="line">
              <a:avLst/>
            </a:prstGeom>
            <a:noFill/>
            <a:ln w="12700">
              <a:solidFill>
                <a:schemeClr val="tx1"/>
              </a:solidFill>
              <a:round/>
              <a:headEnd/>
              <a:tailEnd/>
            </a:ln>
          </p:spPr>
          <p:txBody>
            <a:bodyPr wrap="none" anchor="ctr"/>
            <a:lstStyle/>
            <a:p>
              <a:endParaRPr lang="en-US"/>
            </a:p>
          </p:txBody>
        </p:sp>
        <p:sp>
          <p:nvSpPr>
            <p:cNvPr id="56601" name="Line 161"/>
            <p:cNvSpPr>
              <a:spLocks noChangeShapeType="1"/>
            </p:cNvSpPr>
            <p:nvPr/>
          </p:nvSpPr>
          <p:spPr bwMode="auto">
            <a:xfrm>
              <a:off x="1207" y="1889"/>
              <a:ext cx="0" cy="95"/>
            </a:xfrm>
            <a:prstGeom prst="line">
              <a:avLst/>
            </a:prstGeom>
            <a:noFill/>
            <a:ln w="12700">
              <a:solidFill>
                <a:schemeClr val="tx1"/>
              </a:solidFill>
              <a:round/>
              <a:headEnd/>
              <a:tailEnd/>
            </a:ln>
          </p:spPr>
          <p:txBody>
            <a:bodyPr wrap="none" anchor="ctr"/>
            <a:lstStyle/>
            <a:p>
              <a:endParaRPr lang="en-US"/>
            </a:p>
          </p:txBody>
        </p:sp>
        <p:sp>
          <p:nvSpPr>
            <p:cNvPr id="56602" name="Line 162"/>
            <p:cNvSpPr>
              <a:spLocks noChangeShapeType="1"/>
            </p:cNvSpPr>
            <p:nvPr/>
          </p:nvSpPr>
          <p:spPr bwMode="auto">
            <a:xfrm>
              <a:off x="1277" y="1889"/>
              <a:ext cx="0" cy="95"/>
            </a:xfrm>
            <a:prstGeom prst="line">
              <a:avLst/>
            </a:prstGeom>
            <a:noFill/>
            <a:ln w="12700">
              <a:solidFill>
                <a:schemeClr val="tx1"/>
              </a:solidFill>
              <a:round/>
              <a:headEnd/>
              <a:tailEnd/>
            </a:ln>
          </p:spPr>
          <p:txBody>
            <a:bodyPr wrap="none" anchor="ctr"/>
            <a:lstStyle/>
            <a:p>
              <a:endParaRPr lang="en-US"/>
            </a:p>
          </p:txBody>
        </p:sp>
        <p:sp>
          <p:nvSpPr>
            <p:cNvPr id="56603" name="Line 163"/>
            <p:cNvSpPr>
              <a:spLocks noChangeShapeType="1"/>
            </p:cNvSpPr>
            <p:nvPr/>
          </p:nvSpPr>
          <p:spPr bwMode="auto">
            <a:xfrm>
              <a:off x="1383" y="1889"/>
              <a:ext cx="0" cy="145"/>
            </a:xfrm>
            <a:prstGeom prst="line">
              <a:avLst/>
            </a:prstGeom>
            <a:noFill/>
            <a:ln w="12700">
              <a:solidFill>
                <a:schemeClr val="tx1"/>
              </a:solidFill>
              <a:round/>
              <a:headEnd/>
              <a:tailEnd/>
            </a:ln>
          </p:spPr>
          <p:txBody>
            <a:bodyPr wrap="none" anchor="ctr"/>
            <a:lstStyle/>
            <a:p>
              <a:endParaRPr lang="en-US"/>
            </a:p>
          </p:txBody>
        </p:sp>
        <p:sp>
          <p:nvSpPr>
            <p:cNvPr id="56604" name="Line 164"/>
            <p:cNvSpPr>
              <a:spLocks noChangeShapeType="1"/>
            </p:cNvSpPr>
            <p:nvPr/>
          </p:nvSpPr>
          <p:spPr bwMode="auto">
            <a:xfrm>
              <a:off x="1348" y="1889"/>
              <a:ext cx="0" cy="95"/>
            </a:xfrm>
            <a:prstGeom prst="line">
              <a:avLst/>
            </a:prstGeom>
            <a:noFill/>
            <a:ln w="12700">
              <a:solidFill>
                <a:schemeClr val="tx1"/>
              </a:solidFill>
              <a:round/>
              <a:headEnd/>
              <a:tailEnd/>
            </a:ln>
          </p:spPr>
          <p:txBody>
            <a:bodyPr wrap="none" anchor="ctr"/>
            <a:lstStyle/>
            <a:p>
              <a:endParaRPr lang="en-US"/>
            </a:p>
          </p:txBody>
        </p:sp>
        <p:sp>
          <p:nvSpPr>
            <p:cNvPr id="56605" name="Line 165"/>
            <p:cNvSpPr>
              <a:spLocks noChangeShapeType="1"/>
            </p:cNvSpPr>
            <p:nvPr/>
          </p:nvSpPr>
          <p:spPr bwMode="auto">
            <a:xfrm>
              <a:off x="1418" y="1889"/>
              <a:ext cx="0" cy="95"/>
            </a:xfrm>
            <a:prstGeom prst="line">
              <a:avLst/>
            </a:prstGeom>
            <a:noFill/>
            <a:ln w="12700">
              <a:solidFill>
                <a:schemeClr val="tx1"/>
              </a:solidFill>
              <a:round/>
              <a:headEnd/>
              <a:tailEnd/>
            </a:ln>
          </p:spPr>
          <p:txBody>
            <a:bodyPr wrap="none" anchor="ctr"/>
            <a:lstStyle/>
            <a:p>
              <a:endParaRPr lang="en-US"/>
            </a:p>
          </p:txBody>
        </p:sp>
        <p:sp>
          <p:nvSpPr>
            <p:cNvPr id="56606" name="Line 166"/>
            <p:cNvSpPr>
              <a:spLocks noChangeShapeType="1"/>
            </p:cNvSpPr>
            <p:nvPr/>
          </p:nvSpPr>
          <p:spPr bwMode="auto">
            <a:xfrm>
              <a:off x="1524" y="1889"/>
              <a:ext cx="0" cy="145"/>
            </a:xfrm>
            <a:prstGeom prst="line">
              <a:avLst/>
            </a:prstGeom>
            <a:noFill/>
            <a:ln w="12700">
              <a:solidFill>
                <a:schemeClr val="tx1"/>
              </a:solidFill>
              <a:round/>
              <a:headEnd/>
              <a:tailEnd/>
            </a:ln>
          </p:spPr>
          <p:txBody>
            <a:bodyPr wrap="none" anchor="ctr"/>
            <a:lstStyle/>
            <a:p>
              <a:endParaRPr lang="en-US"/>
            </a:p>
          </p:txBody>
        </p:sp>
        <p:sp>
          <p:nvSpPr>
            <p:cNvPr id="56607" name="Line 167"/>
            <p:cNvSpPr>
              <a:spLocks noChangeShapeType="1"/>
            </p:cNvSpPr>
            <p:nvPr/>
          </p:nvSpPr>
          <p:spPr bwMode="auto">
            <a:xfrm>
              <a:off x="1489" y="1889"/>
              <a:ext cx="0" cy="95"/>
            </a:xfrm>
            <a:prstGeom prst="line">
              <a:avLst/>
            </a:prstGeom>
            <a:noFill/>
            <a:ln w="12700">
              <a:solidFill>
                <a:schemeClr val="tx1"/>
              </a:solidFill>
              <a:round/>
              <a:headEnd/>
              <a:tailEnd/>
            </a:ln>
          </p:spPr>
          <p:txBody>
            <a:bodyPr wrap="none" anchor="ctr"/>
            <a:lstStyle/>
            <a:p>
              <a:endParaRPr lang="en-US"/>
            </a:p>
          </p:txBody>
        </p:sp>
        <p:sp>
          <p:nvSpPr>
            <p:cNvPr id="56608" name="Line 168"/>
            <p:cNvSpPr>
              <a:spLocks noChangeShapeType="1"/>
            </p:cNvSpPr>
            <p:nvPr/>
          </p:nvSpPr>
          <p:spPr bwMode="auto">
            <a:xfrm>
              <a:off x="1560" y="1889"/>
              <a:ext cx="0" cy="95"/>
            </a:xfrm>
            <a:prstGeom prst="line">
              <a:avLst/>
            </a:prstGeom>
            <a:noFill/>
            <a:ln w="12700">
              <a:solidFill>
                <a:schemeClr val="tx1"/>
              </a:solidFill>
              <a:round/>
              <a:headEnd/>
              <a:tailEnd/>
            </a:ln>
          </p:spPr>
          <p:txBody>
            <a:bodyPr wrap="none" anchor="ctr"/>
            <a:lstStyle/>
            <a:p>
              <a:endParaRPr lang="en-US"/>
            </a:p>
          </p:txBody>
        </p:sp>
        <p:sp>
          <p:nvSpPr>
            <p:cNvPr id="56609" name="Line 169"/>
            <p:cNvSpPr>
              <a:spLocks noChangeShapeType="1"/>
            </p:cNvSpPr>
            <p:nvPr/>
          </p:nvSpPr>
          <p:spPr bwMode="auto">
            <a:xfrm>
              <a:off x="1666" y="1889"/>
              <a:ext cx="0" cy="145"/>
            </a:xfrm>
            <a:prstGeom prst="line">
              <a:avLst/>
            </a:prstGeom>
            <a:noFill/>
            <a:ln w="12700">
              <a:solidFill>
                <a:schemeClr val="tx1"/>
              </a:solidFill>
              <a:round/>
              <a:headEnd/>
              <a:tailEnd/>
            </a:ln>
          </p:spPr>
          <p:txBody>
            <a:bodyPr wrap="none" anchor="ctr"/>
            <a:lstStyle/>
            <a:p>
              <a:endParaRPr lang="en-US"/>
            </a:p>
          </p:txBody>
        </p:sp>
        <p:sp>
          <p:nvSpPr>
            <p:cNvPr id="56610" name="Line 170"/>
            <p:cNvSpPr>
              <a:spLocks noChangeShapeType="1"/>
            </p:cNvSpPr>
            <p:nvPr/>
          </p:nvSpPr>
          <p:spPr bwMode="auto">
            <a:xfrm>
              <a:off x="1630" y="1889"/>
              <a:ext cx="0" cy="95"/>
            </a:xfrm>
            <a:prstGeom prst="line">
              <a:avLst/>
            </a:prstGeom>
            <a:noFill/>
            <a:ln w="12700">
              <a:solidFill>
                <a:schemeClr val="tx1"/>
              </a:solidFill>
              <a:round/>
              <a:headEnd/>
              <a:tailEnd/>
            </a:ln>
          </p:spPr>
          <p:txBody>
            <a:bodyPr wrap="none" anchor="ctr"/>
            <a:lstStyle/>
            <a:p>
              <a:endParaRPr lang="en-US"/>
            </a:p>
          </p:txBody>
        </p:sp>
        <p:sp>
          <p:nvSpPr>
            <p:cNvPr id="56611" name="Line 171"/>
            <p:cNvSpPr>
              <a:spLocks noChangeShapeType="1"/>
            </p:cNvSpPr>
            <p:nvPr/>
          </p:nvSpPr>
          <p:spPr bwMode="auto">
            <a:xfrm>
              <a:off x="1700" y="1889"/>
              <a:ext cx="0" cy="95"/>
            </a:xfrm>
            <a:prstGeom prst="line">
              <a:avLst/>
            </a:prstGeom>
            <a:noFill/>
            <a:ln w="12700">
              <a:solidFill>
                <a:schemeClr val="tx1"/>
              </a:solidFill>
              <a:round/>
              <a:headEnd/>
              <a:tailEnd/>
            </a:ln>
          </p:spPr>
          <p:txBody>
            <a:bodyPr wrap="none" anchor="ctr"/>
            <a:lstStyle/>
            <a:p>
              <a:endParaRPr lang="en-US"/>
            </a:p>
          </p:txBody>
        </p:sp>
        <p:sp>
          <p:nvSpPr>
            <p:cNvPr id="56612" name="Line 172"/>
            <p:cNvSpPr>
              <a:spLocks noChangeShapeType="1"/>
            </p:cNvSpPr>
            <p:nvPr/>
          </p:nvSpPr>
          <p:spPr bwMode="auto">
            <a:xfrm>
              <a:off x="1806" y="1889"/>
              <a:ext cx="0" cy="145"/>
            </a:xfrm>
            <a:prstGeom prst="line">
              <a:avLst/>
            </a:prstGeom>
            <a:noFill/>
            <a:ln w="12700">
              <a:solidFill>
                <a:schemeClr val="tx1"/>
              </a:solidFill>
              <a:round/>
              <a:headEnd/>
              <a:tailEnd/>
            </a:ln>
          </p:spPr>
          <p:txBody>
            <a:bodyPr wrap="none" anchor="ctr"/>
            <a:lstStyle/>
            <a:p>
              <a:endParaRPr lang="en-US"/>
            </a:p>
          </p:txBody>
        </p:sp>
        <p:sp>
          <p:nvSpPr>
            <p:cNvPr id="56613" name="Line 173"/>
            <p:cNvSpPr>
              <a:spLocks noChangeShapeType="1"/>
            </p:cNvSpPr>
            <p:nvPr/>
          </p:nvSpPr>
          <p:spPr bwMode="auto">
            <a:xfrm>
              <a:off x="1772" y="1889"/>
              <a:ext cx="0" cy="95"/>
            </a:xfrm>
            <a:prstGeom prst="line">
              <a:avLst/>
            </a:prstGeom>
            <a:noFill/>
            <a:ln w="12700">
              <a:solidFill>
                <a:schemeClr val="tx1"/>
              </a:solidFill>
              <a:round/>
              <a:headEnd/>
              <a:tailEnd/>
            </a:ln>
          </p:spPr>
          <p:txBody>
            <a:bodyPr wrap="none" anchor="ctr"/>
            <a:lstStyle/>
            <a:p>
              <a:endParaRPr lang="en-US"/>
            </a:p>
          </p:txBody>
        </p:sp>
        <p:sp>
          <p:nvSpPr>
            <p:cNvPr id="56614" name="Line 174"/>
            <p:cNvSpPr>
              <a:spLocks noChangeShapeType="1"/>
            </p:cNvSpPr>
            <p:nvPr/>
          </p:nvSpPr>
          <p:spPr bwMode="auto">
            <a:xfrm>
              <a:off x="1842" y="1889"/>
              <a:ext cx="0" cy="95"/>
            </a:xfrm>
            <a:prstGeom prst="line">
              <a:avLst/>
            </a:prstGeom>
            <a:noFill/>
            <a:ln w="12700">
              <a:solidFill>
                <a:schemeClr val="tx1"/>
              </a:solidFill>
              <a:round/>
              <a:headEnd/>
              <a:tailEnd/>
            </a:ln>
          </p:spPr>
          <p:txBody>
            <a:bodyPr wrap="none" anchor="ctr"/>
            <a:lstStyle/>
            <a:p>
              <a:endParaRPr lang="en-US"/>
            </a:p>
          </p:txBody>
        </p:sp>
        <p:sp>
          <p:nvSpPr>
            <p:cNvPr id="56615" name="Line 175"/>
            <p:cNvSpPr>
              <a:spLocks noChangeShapeType="1"/>
            </p:cNvSpPr>
            <p:nvPr/>
          </p:nvSpPr>
          <p:spPr bwMode="auto">
            <a:xfrm>
              <a:off x="1948" y="1889"/>
              <a:ext cx="0" cy="145"/>
            </a:xfrm>
            <a:prstGeom prst="line">
              <a:avLst/>
            </a:prstGeom>
            <a:noFill/>
            <a:ln w="12700">
              <a:solidFill>
                <a:schemeClr val="tx1"/>
              </a:solidFill>
              <a:round/>
              <a:headEnd/>
              <a:tailEnd/>
            </a:ln>
          </p:spPr>
          <p:txBody>
            <a:bodyPr wrap="none" anchor="ctr"/>
            <a:lstStyle/>
            <a:p>
              <a:endParaRPr lang="en-US"/>
            </a:p>
          </p:txBody>
        </p:sp>
        <p:sp>
          <p:nvSpPr>
            <p:cNvPr id="56616" name="Line 176"/>
            <p:cNvSpPr>
              <a:spLocks noChangeShapeType="1"/>
            </p:cNvSpPr>
            <p:nvPr/>
          </p:nvSpPr>
          <p:spPr bwMode="auto">
            <a:xfrm>
              <a:off x="1912" y="1889"/>
              <a:ext cx="0" cy="95"/>
            </a:xfrm>
            <a:prstGeom prst="line">
              <a:avLst/>
            </a:prstGeom>
            <a:noFill/>
            <a:ln w="12700">
              <a:solidFill>
                <a:schemeClr val="tx1"/>
              </a:solidFill>
              <a:round/>
              <a:headEnd/>
              <a:tailEnd/>
            </a:ln>
          </p:spPr>
          <p:txBody>
            <a:bodyPr wrap="none" anchor="ctr"/>
            <a:lstStyle/>
            <a:p>
              <a:endParaRPr lang="en-US"/>
            </a:p>
          </p:txBody>
        </p:sp>
        <p:sp>
          <p:nvSpPr>
            <p:cNvPr id="56617" name="Line 177"/>
            <p:cNvSpPr>
              <a:spLocks noChangeShapeType="1"/>
            </p:cNvSpPr>
            <p:nvPr/>
          </p:nvSpPr>
          <p:spPr bwMode="auto">
            <a:xfrm>
              <a:off x="1983" y="1889"/>
              <a:ext cx="0" cy="95"/>
            </a:xfrm>
            <a:prstGeom prst="line">
              <a:avLst/>
            </a:prstGeom>
            <a:noFill/>
            <a:ln w="12700">
              <a:solidFill>
                <a:schemeClr val="tx1"/>
              </a:solidFill>
              <a:round/>
              <a:headEnd/>
              <a:tailEnd/>
            </a:ln>
          </p:spPr>
          <p:txBody>
            <a:bodyPr wrap="none" anchor="ctr"/>
            <a:lstStyle/>
            <a:p>
              <a:endParaRPr lang="en-US"/>
            </a:p>
          </p:txBody>
        </p:sp>
        <p:sp>
          <p:nvSpPr>
            <p:cNvPr id="56618" name="Line 178"/>
            <p:cNvSpPr>
              <a:spLocks noChangeShapeType="1"/>
            </p:cNvSpPr>
            <p:nvPr/>
          </p:nvSpPr>
          <p:spPr bwMode="auto">
            <a:xfrm>
              <a:off x="2089" y="1889"/>
              <a:ext cx="0" cy="145"/>
            </a:xfrm>
            <a:prstGeom prst="line">
              <a:avLst/>
            </a:prstGeom>
            <a:noFill/>
            <a:ln w="12700">
              <a:solidFill>
                <a:schemeClr val="tx1"/>
              </a:solidFill>
              <a:round/>
              <a:headEnd/>
              <a:tailEnd/>
            </a:ln>
          </p:spPr>
          <p:txBody>
            <a:bodyPr wrap="none" anchor="ctr"/>
            <a:lstStyle/>
            <a:p>
              <a:endParaRPr lang="en-US"/>
            </a:p>
          </p:txBody>
        </p:sp>
        <p:sp>
          <p:nvSpPr>
            <p:cNvPr id="56619" name="Line 179"/>
            <p:cNvSpPr>
              <a:spLocks noChangeShapeType="1"/>
            </p:cNvSpPr>
            <p:nvPr/>
          </p:nvSpPr>
          <p:spPr bwMode="auto">
            <a:xfrm>
              <a:off x="2053" y="1889"/>
              <a:ext cx="0" cy="95"/>
            </a:xfrm>
            <a:prstGeom prst="line">
              <a:avLst/>
            </a:prstGeom>
            <a:noFill/>
            <a:ln w="12700">
              <a:solidFill>
                <a:schemeClr val="tx1"/>
              </a:solidFill>
              <a:round/>
              <a:headEnd/>
              <a:tailEnd/>
            </a:ln>
          </p:spPr>
          <p:txBody>
            <a:bodyPr wrap="none" anchor="ctr"/>
            <a:lstStyle/>
            <a:p>
              <a:endParaRPr lang="en-US"/>
            </a:p>
          </p:txBody>
        </p:sp>
        <p:sp>
          <p:nvSpPr>
            <p:cNvPr id="56620" name="Line 180"/>
            <p:cNvSpPr>
              <a:spLocks noChangeShapeType="1"/>
            </p:cNvSpPr>
            <p:nvPr/>
          </p:nvSpPr>
          <p:spPr bwMode="auto">
            <a:xfrm>
              <a:off x="2124" y="1889"/>
              <a:ext cx="0" cy="95"/>
            </a:xfrm>
            <a:prstGeom prst="line">
              <a:avLst/>
            </a:prstGeom>
            <a:noFill/>
            <a:ln w="12700">
              <a:solidFill>
                <a:schemeClr val="tx1"/>
              </a:solidFill>
              <a:round/>
              <a:headEnd/>
              <a:tailEnd/>
            </a:ln>
          </p:spPr>
          <p:txBody>
            <a:bodyPr wrap="none" anchor="ctr"/>
            <a:lstStyle/>
            <a:p>
              <a:endParaRPr lang="en-US"/>
            </a:p>
          </p:txBody>
        </p:sp>
        <p:sp>
          <p:nvSpPr>
            <p:cNvPr id="56621" name="Line 181"/>
            <p:cNvSpPr>
              <a:spLocks noChangeShapeType="1"/>
            </p:cNvSpPr>
            <p:nvPr/>
          </p:nvSpPr>
          <p:spPr bwMode="auto">
            <a:xfrm>
              <a:off x="2230" y="1889"/>
              <a:ext cx="0" cy="145"/>
            </a:xfrm>
            <a:prstGeom prst="line">
              <a:avLst/>
            </a:prstGeom>
            <a:noFill/>
            <a:ln w="12700">
              <a:solidFill>
                <a:schemeClr val="tx1"/>
              </a:solidFill>
              <a:round/>
              <a:headEnd/>
              <a:tailEnd/>
            </a:ln>
          </p:spPr>
          <p:txBody>
            <a:bodyPr wrap="none" anchor="ctr"/>
            <a:lstStyle/>
            <a:p>
              <a:endParaRPr lang="en-US"/>
            </a:p>
          </p:txBody>
        </p:sp>
        <p:sp>
          <p:nvSpPr>
            <p:cNvPr id="56622" name="Line 182"/>
            <p:cNvSpPr>
              <a:spLocks noChangeShapeType="1"/>
            </p:cNvSpPr>
            <p:nvPr/>
          </p:nvSpPr>
          <p:spPr bwMode="auto">
            <a:xfrm>
              <a:off x="2194" y="1889"/>
              <a:ext cx="0" cy="95"/>
            </a:xfrm>
            <a:prstGeom prst="line">
              <a:avLst/>
            </a:prstGeom>
            <a:noFill/>
            <a:ln w="12700">
              <a:solidFill>
                <a:schemeClr val="tx1"/>
              </a:solidFill>
              <a:round/>
              <a:headEnd/>
              <a:tailEnd/>
            </a:ln>
          </p:spPr>
          <p:txBody>
            <a:bodyPr wrap="none" anchor="ctr"/>
            <a:lstStyle/>
            <a:p>
              <a:endParaRPr lang="en-US"/>
            </a:p>
          </p:txBody>
        </p:sp>
        <p:sp>
          <p:nvSpPr>
            <p:cNvPr id="56623" name="Line 183"/>
            <p:cNvSpPr>
              <a:spLocks noChangeShapeType="1"/>
            </p:cNvSpPr>
            <p:nvPr/>
          </p:nvSpPr>
          <p:spPr bwMode="auto">
            <a:xfrm>
              <a:off x="2266" y="1889"/>
              <a:ext cx="0" cy="95"/>
            </a:xfrm>
            <a:prstGeom prst="line">
              <a:avLst/>
            </a:prstGeom>
            <a:noFill/>
            <a:ln w="12700">
              <a:solidFill>
                <a:schemeClr val="tx1"/>
              </a:solidFill>
              <a:round/>
              <a:headEnd/>
              <a:tailEnd/>
            </a:ln>
          </p:spPr>
          <p:txBody>
            <a:bodyPr wrap="none" anchor="ctr"/>
            <a:lstStyle/>
            <a:p>
              <a:endParaRPr lang="en-US"/>
            </a:p>
          </p:txBody>
        </p:sp>
        <p:sp>
          <p:nvSpPr>
            <p:cNvPr id="56624" name="Line 184"/>
            <p:cNvSpPr>
              <a:spLocks noChangeShapeType="1"/>
            </p:cNvSpPr>
            <p:nvPr/>
          </p:nvSpPr>
          <p:spPr bwMode="auto">
            <a:xfrm>
              <a:off x="2371" y="1889"/>
              <a:ext cx="0" cy="145"/>
            </a:xfrm>
            <a:prstGeom prst="line">
              <a:avLst/>
            </a:prstGeom>
            <a:noFill/>
            <a:ln w="12700">
              <a:solidFill>
                <a:schemeClr val="tx1"/>
              </a:solidFill>
              <a:round/>
              <a:headEnd/>
              <a:tailEnd/>
            </a:ln>
          </p:spPr>
          <p:txBody>
            <a:bodyPr wrap="none" anchor="ctr"/>
            <a:lstStyle/>
            <a:p>
              <a:endParaRPr lang="en-US"/>
            </a:p>
          </p:txBody>
        </p:sp>
        <p:sp>
          <p:nvSpPr>
            <p:cNvPr id="56625" name="Line 185"/>
            <p:cNvSpPr>
              <a:spLocks noChangeShapeType="1"/>
            </p:cNvSpPr>
            <p:nvPr/>
          </p:nvSpPr>
          <p:spPr bwMode="auto">
            <a:xfrm>
              <a:off x="2335" y="1889"/>
              <a:ext cx="0" cy="95"/>
            </a:xfrm>
            <a:prstGeom prst="line">
              <a:avLst/>
            </a:prstGeom>
            <a:noFill/>
            <a:ln w="12700">
              <a:solidFill>
                <a:schemeClr val="tx1"/>
              </a:solidFill>
              <a:round/>
              <a:headEnd/>
              <a:tailEnd/>
            </a:ln>
          </p:spPr>
          <p:txBody>
            <a:bodyPr wrap="none" anchor="ctr"/>
            <a:lstStyle/>
            <a:p>
              <a:endParaRPr lang="en-US"/>
            </a:p>
          </p:txBody>
        </p:sp>
        <p:sp>
          <p:nvSpPr>
            <p:cNvPr id="56626" name="Line 186"/>
            <p:cNvSpPr>
              <a:spLocks noChangeShapeType="1"/>
            </p:cNvSpPr>
            <p:nvPr/>
          </p:nvSpPr>
          <p:spPr bwMode="auto">
            <a:xfrm>
              <a:off x="2406" y="1889"/>
              <a:ext cx="0" cy="95"/>
            </a:xfrm>
            <a:prstGeom prst="line">
              <a:avLst/>
            </a:prstGeom>
            <a:noFill/>
            <a:ln w="12700">
              <a:solidFill>
                <a:schemeClr val="tx1"/>
              </a:solidFill>
              <a:round/>
              <a:headEnd/>
              <a:tailEnd/>
            </a:ln>
          </p:spPr>
          <p:txBody>
            <a:bodyPr wrap="none" anchor="ctr"/>
            <a:lstStyle/>
            <a:p>
              <a:endParaRPr lang="en-US"/>
            </a:p>
          </p:txBody>
        </p:sp>
        <p:sp>
          <p:nvSpPr>
            <p:cNvPr id="56627" name="Line 187"/>
            <p:cNvSpPr>
              <a:spLocks noChangeShapeType="1"/>
            </p:cNvSpPr>
            <p:nvPr/>
          </p:nvSpPr>
          <p:spPr bwMode="auto">
            <a:xfrm>
              <a:off x="2511" y="1889"/>
              <a:ext cx="0" cy="145"/>
            </a:xfrm>
            <a:prstGeom prst="line">
              <a:avLst/>
            </a:prstGeom>
            <a:noFill/>
            <a:ln w="12700">
              <a:solidFill>
                <a:schemeClr val="tx1"/>
              </a:solidFill>
              <a:round/>
              <a:headEnd/>
              <a:tailEnd/>
            </a:ln>
          </p:spPr>
          <p:txBody>
            <a:bodyPr wrap="none" anchor="ctr"/>
            <a:lstStyle/>
            <a:p>
              <a:endParaRPr lang="en-US"/>
            </a:p>
          </p:txBody>
        </p:sp>
        <p:sp>
          <p:nvSpPr>
            <p:cNvPr id="56628" name="Line 188"/>
            <p:cNvSpPr>
              <a:spLocks noChangeShapeType="1"/>
            </p:cNvSpPr>
            <p:nvPr/>
          </p:nvSpPr>
          <p:spPr bwMode="auto">
            <a:xfrm>
              <a:off x="2477" y="1889"/>
              <a:ext cx="0" cy="95"/>
            </a:xfrm>
            <a:prstGeom prst="line">
              <a:avLst/>
            </a:prstGeom>
            <a:noFill/>
            <a:ln w="12700">
              <a:solidFill>
                <a:schemeClr val="tx1"/>
              </a:solidFill>
              <a:round/>
              <a:headEnd/>
              <a:tailEnd/>
            </a:ln>
          </p:spPr>
          <p:txBody>
            <a:bodyPr wrap="none" anchor="ctr"/>
            <a:lstStyle/>
            <a:p>
              <a:endParaRPr lang="en-US"/>
            </a:p>
          </p:txBody>
        </p:sp>
        <p:sp>
          <p:nvSpPr>
            <p:cNvPr id="56629" name="Line 189"/>
            <p:cNvSpPr>
              <a:spLocks noChangeShapeType="1"/>
            </p:cNvSpPr>
            <p:nvPr/>
          </p:nvSpPr>
          <p:spPr bwMode="auto">
            <a:xfrm>
              <a:off x="2548" y="1889"/>
              <a:ext cx="0" cy="95"/>
            </a:xfrm>
            <a:prstGeom prst="line">
              <a:avLst/>
            </a:prstGeom>
            <a:noFill/>
            <a:ln w="12700">
              <a:solidFill>
                <a:schemeClr val="tx1"/>
              </a:solidFill>
              <a:round/>
              <a:headEnd/>
              <a:tailEnd/>
            </a:ln>
          </p:spPr>
          <p:txBody>
            <a:bodyPr wrap="none" anchor="ctr"/>
            <a:lstStyle/>
            <a:p>
              <a:endParaRPr lang="en-US"/>
            </a:p>
          </p:txBody>
        </p:sp>
        <p:sp>
          <p:nvSpPr>
            <p:cNvPr id="56630" name="Line 190"/>
            <p:cNvSpPr>
              <a:spLocks noChangeShapeType="1"/>
            </p:cNvSpPr>
            <p:nvPr/>
          </p:nvSpPr>
          <p:spPr bwMode="auto">
            <a:xfrm>
              <a:off x="2653" y="1889"/>
              <a:ext cx="0" cy="145"/>
            </a:xfrm>
            <a:prstGeom prst="line">
              <a:avLst/>
            </a:prstGeom>
            <a:noFill/>
            <a:ln w="12700">
              <a:solidFill>
                <a:schemeClr val="tx1"/>
              </a:solidFill>
              <a:round/>
              <a:headEnd/>
              <a:tailEnd/>
            </a:ln>
          </p:spPr>
          <p:txBody>
            <a:bodyPr wrap="none" anchor="ctr"/>
            <a:lstStyle/>
            <a:p>
              <a:endParaRPr lang="en-US"/>
            </a:p>
          </p:txBody>
        </p:sp>
        <p:sp>
          <p:nvSpPr>
            <p:cNvPr id="56631" name="Line 191"/>
            <p:cNvSpPr>
              <a:spLocks noChangeShapeType="1"/>
            </p:cNvSpPr>
            <p:nvPr/>
          </p:nvSpPr>
          <p:spPr bwMode="auto">
            <a:xfrm>
              <a:off x="2618" y="1889"/>
              <a:ext cx="0" cy="95"/>
            </a:xfrm>
            <a:prstGeom prst="line">
              <a:avLst/>
            </a:prstGeom>
            <a:noFill/>
            <a:ln w="12700">
              <a:solidFill>
                <a:schemeClr val="tx1"/>
              </a:solidFill>
              <a:round/>
              <a:headEnd/>
              <a:tailEnd/>
            </a:ln>
          </p:spPr>
          <p:txBody>
            <a:bodyPr wrap="none" anchor="ctr"/>
            <a:lstStyle/>
            <a:p>
              <a:endParaRPr lang="en-US"/>
            </a:p>
          </p:txBody>
        </p:sp>
        <p:sp>
          <p:nvSpPr>
            <p:cNvPr id="56632" name="Line 192"/>
            <p:cNvSpPr>
              <a:spLocks noChangeShapeType="1"/>
            </p:cNvSpPr>
            <p:nvPr/>
          </p:nvSpPr>
          <p:spPr bwMode="auto">
            <a:xfrm>
              <a:off x="2688" y="1889"/>
              <a:ext cx="0" cy="95"/>
            </a:xfrm>
            <a:prstGeom prst="line">
              <a:avLst/>
            </a:prstGeom>
            <a:noFill/>
            <a:ln w="12700">
              <a:solidFill>
                <a:schemeClr val="tx1"/>
              </a:solidFill>
              <a:round/>
              <a:headEnd/>
              <a:tailEnd/>
            </a:ln>
          </p:spPr>
          <p:txBody>
            <a:bodyPr wrap="none" anchor="ctr"/>
            <a:lstStyle/>
            <a:p>
              <a:endParaRPr lang="en-US"/>
            </a:p>
          </p:txBody>
        </p:sp>
        <p:sp>
          <p:nvSpPr>
            <p:cNvPr id="56633" name="Line 193"/>
            <p:cNvSpPr>
              <a:spLocks noChangeShapeType="1"/>
            </p:cNvSpPr>
            <p:nvPr/>
          </p:nvSpPr>
          <p:spPr bwMode="auto">
            <a:xfrm>
              <a:off x="2794" y="1889"/>
              <a:ext cx="0" cy="145"/>
            </a:xfrm>
            <a:prstGeom prst="line">
              <a:avLst/>
            </a:prstGeom>
            <a:noFill/>
            <a:ln w="12700">
              <a:solidFill>
                <a:schemeClr val="tx1"/>
              </a:solidFill>
              <a:round/>
              <a:headEnd/>
              <a:tailEnd/>
            </a:ln>
          </p:spPr>
          <p:txBody>
            <a:bodyPr wrap="none" anchor="ctr"/>
            <a:lstStyle/>
            <a:p>
              <a:endParaRPr lang="en-US"/>
            </a:p>
          </p:txBody>
        </p:sp>
        <p:sp>
          <p:nvSpPr>
            <p:cNvPr id="56634" name="Line 194"/>
            <p:cNvSpPr>
              <a:spLocks noChangeShapeType="1"/>
            </p:cNvSpPr>
            <p:nvPr/>
          </p:nvSpPr>
          <p:spPr bwMode="auto">
            <a:xfrm>
              <a:off x="2759" y="1889"/>
              <a:ext cx="0" cy="95"/>
            </a:xfrm>
            <a:prstGeom prst="line">
              <a:avLst/>
            </a:prstGeom>
            <a:noFill/>
            <a:ln w="12700">
              <a:solidFill>
                <a:schemeClr val="tx1"/>
              </a:solidFill>
              <a:round/>
              <a:headEnd/>
              <a:tailEnd/>
            </a:ln>
          </p:spPr>
          <p:txBody>
            <a:bodyPr wrap="none" anchor="ctr"/>
            <a:lstStyle/>
            <a:p>
              <a:endParaRPr lang="en-US"/>
            </a:p>
          </p:txBody>
        </p:sp>
        <p:sp>
          <p:nvSpPr>
            <p:cNvPr id="56635" name="Line 195"/>
            <p:cNvSpPr>
              <a:spLocks noChangeShapeType="1"/>
            </p:cNvSpPr>
            <p:nvPr/>
          </p:nvSpPr>
          <p:spPr bwMode="auto">
            <a:xfrm>
              <a:off x="2830" y="1889"/>
              <a:ext cx="0" cy="95"/>
            </a:xfrm>
            <a:prstGeom prst="line">
              <a:avLst/>
            </a:prstGeom>
            <a:noFill/>
            <a:ln w="12700">
              <a:solidFill>
                <a:schemeClr val="tx1"/>
              </a:solidFill>
              <a:round/>
              <a:headEnd/>
              <a:tailEnd/>
            </a:ln>
          </p:spPr>
          <p:txBody>
            <a:bodyPr wrap="none" anchor="ctr"/>
            <a:lstStyle/>
            <a:p>
              <a:endParaRPr lang="en-US"/>
            </a:p>
          </p:txBody>
        </p:sp>
        <p:sp>
          <p:nvSpPr>
            <p:cNvPr id="56636" name="Line 196"/>
            <p:cNvSpPr>
              <a:spLocks noChangeShapeType="1"/>
            </p:cNvSpPr>
            <p:nvPr/>
          </p:nvSpPr>
          <p:spPr bwMode="auto">
            <a:xfrm>
              <a:off x="2935" y="1889"/>
              <a:ext cx="0" cy="145"/>
            </a:xfrm>
            <a:prstGeom prst="line">
              <a:avLst/>
            </a:prstGeom>
            <a:noFill/>
            <a:ln w="12700">
              <a:solidFill>
                <a:schemeClr val="tx1"/>
              </a:solidFill>
              <a:round/>
              <a:headEnd/>
              <a:tailEnd/>
            </a:ln>
          </p:spPr>
          <p:txBody>
            <a:bodyPr wrap="none" anchor="ctr"/>
            <a:lstStyle/>
            <a:p>
              <a:endParaRPr lang="en-US"/>
            </a:p>
          </p:txBody>
        </p:sp>
        <p:sp>
          <p:nvSpPr>
            <p:cNvPr id="56637" name="Line 197"/>
            <p:cNvSpPr>
              <a:spLocks noChangeShapeType="1"/>
            </p:cNvSpPr>
            <p:nvPr/>
          </p:nvSpPr>
          <p:spPr bwMode="auto">
            <a:xfrm>
              <a:off x="2900" y="1889"/>
              <a:ext cx="0" cy="95"/>
            </a:xfrm>
            <a:prstGeom prst="line">
              <a:avLst/>
            </a:prstGeom>
            <a:noFill/>
            <a:ln w="12700">
              <a:solidFill>
                <a:schemeClr val="tx1"/>
              </a:solidFill>
              <a:round/>
              <a:headEnd/>
              <a:tailEnd/>
            </a:ln>
          </p:spPr>
          <p:txBody>
            <a:bodyPr wrap="none" anchor="ctr"/>
            <a:lstStyle/>
            <a:p>
              <a:endParaRPr lang="en-US"/>
            </a:p>
          </p:txBody>
        </p:sp>
        <p:sp>
          <p:nvSpPr>
            <p:cNvPr id="56638" name="Line 198"/>
            <p:cNvSpPr>
              <a:spLocks noChangeShapeType="1"/>
            </p:cNvSpPr>
            <p:nvPr/>
          </p:nvSpPr>
          <p:spPr bwMode="auto">
            <a:xfrm>
              <a:off x="2971" y="1889"/>
              <a:ext cx="0" cy="95"/>
            </a:xfrm>
            <a:prstGeom prst="line">
              <a:avLst/>
            </a:prstGeom>
            <a:noFill/>
            <a:ln w="12700">
              <a:solidFill>
                <a:schemeClr val="tx1"/>
              </a:solidFill>
              <a:round/>
              <a:headEnd/>
              <a:tailEnd/>
            </a:ln>
          </p:spPr>
          <p:txBody>
            <a:bodyPr wrap="none" anchor="ctr"/>
            <a:lstStyle/>
            <a:p>
              <a:endParaRPr lang="en-US"/>
            </a:p>
          </p:txBody>
        </p:sp>
        <p:sp>
          <p:nvSpPr>
            <p:cNvPr id="56639" name="Line 199"/>
            <p:cNvSpPr>
              <a:spLocks noChangeShapeType="1"/>
            </p:cNvSpPr>
            <p:nvPr/>
          </p:nvSpPr>
          <p:spPr bwMode="auto">
            <a:xfrm>
              <a:off x="3077" y="1889"/>
              <a:ext cx="0" cy="145"/>
            </a:xfrm>
            <a:prstGeom prst="line">
              <a:avLst/>
            </a:prstGeom>
            <a:noFill/>
            <a:ln w="12700">
              <a:solidFill>
                <a:schemeClr val="tx1"/>
              </a:solidFill>
              <a:round/>
              <a:headEnd/>
              <a:tailEnd/>
            </a:ln>
          </p:spPr>
          <p:txBody>
            <a:bodyPr wrap="none" anchor="ctr"/>
            <a:lstStyle/>
            <a:p>
              <a:endParaRPr lang="en-US"/>
            </a:p>
          </p:txBody>
        </p:sp>
        <p:sp>
          <p:nvSpPr>
            <p:cNvPr id="56640" name="Line 200"/>
            <p:cNvSpPr>
              <a:spLocks noChangeShapeType="1"/>
            </p:cNvSpPr>
            <p:nvPr/>
          </p:nvSpPr>
          <p:spPr bwMode="auto">
            <a:xfrm>
              <a:off x="3041" y="1889"/>
              <a:ext cx="0" cy="95"/>
            </a:xfrm>
            <a:prstGeom prst="line">
              <a:avLst/>
            </a:prstGeom>
            <a:noFill/>
            <a:ln w="12700">
              <a:solidFill>
                <a:schemeClr val="tx1"/>
              </a:solidFill>
              <a:round/>
              <a:headEnd/>
              <a:tailEnd/>
            </a:ln>
          </p:spPr>
          <p:txBody>
            <a:bodyPr wrap="none" anchor="ctr"/>
            <a:lstStyle/>
            <a:p>
              <a:endParaRPr lang="en-US"/>
            </a:p>
          </p:txBody>
        </p:sp>
        <p:sp>
          <p:nvSpPr>
            <p:cNvPr id="56641" name="Line 201"/>
            <p:cNvSpPr>
              <a:spLocks noChangeShapeType="1"/>
            </p:cNvSpPr>
            <p:nvPr/>
          </p:nvSpPr>
          <p:spPr bwMode="auto">
            <a:xfrm>
              <a:off x="3111" y="1889"/>
              <a:ext cx="0" cy="95"/>
            </a:xfrm>
            <a:prstGeom prst="line">
              <a:avLst/>
            </a:prstGeom>
            <a:noFill/>
            <a:ln w="12700">
              <a:solidFill>
                <a:schemeClr val="tx1"/>
              </a:solidFill>
              <a:round/>
              <a:headEnd/>
              <a:tailEnd/>
            </a:ln>
          </p:spPr>
          <p:txBody>
            <a:bodyPr wrap="none" anchor="ctr"/>
            <a:lstStyle/>
            <a:p>
              <a:endParaRPr lang="en-US"/>
            </a:p>
          </p:txBody>
        </p:sp>
        <p:sp>
          <p:nvSpPr>
            <p:cNvPr id="56642" name="Line 202"/>
            <p:cNvSpPr>
              <a:spLocks noChangeShapeType="1"/>
            </p:cNvSpPr>
            <p:nvPr/>
          </p:nvSpPr>
          <p:spPr bwMode="auto">
            <a:xfrm>
              <a:off x="3217" y="1889"/>
              <a:ext cx="0" cy="145"/>
            </a:xfrm>
            <a:prstGeom prst="line">
              <a:avLst/>
            </a:prstGeom>
            <a:noFill/>
            <a:ln w="12700">
              <a:solidFill>
                <a:schemeClr val="tx1"/>
              </a:solidFill>
              <a:round/>
              <a:headEnd/>
              <a:tailEnd/>
            </a:ln>
          </p:spPr>
          <p:txBody>
            <a:bodyPr wrap="none" anchor="ctr"/>
            <a:lstStyle/>
            <a:p>
              <a:endParaRPr lang="en-US"/>
            </a:p>
          </p:txBody>
        </p:sp>
        <p:sp>
          <p:nvSpPr>
            <p:cNvPr id="56643" name="Line 203"/>
            <p:cNvSpPr>
              <a:spLocks noChangeShapeType="1"/>
            </p:cNvSpPr>
            <p:nvPr/>
          </p:nvSpPr>
          <p:spPr bwMode="auto">
            <a:xfrm>
              <a:off x="3183" y="1889"/>
              <a:ext cx="0" cy="95"/>
            </a:xfrm>
            <a:prstGeom prst="line">
              <a:avLst/>
            </a:prstGeom>
            <a:noFill/>
            <a:ln w="12700">
              <a:solidFill>
                <a:schemeClr val="tx1"/>
              </a:solidFill>
              <a:round/>
              <a:headEnd/>
              <a:tailEnd/>
            </a:ln>
          </p:spPr>
          <p:txBody>
            <a:bodyPr wrap="none" anchor="ctr"/>
            <a:lstStyle/>
            <a:p>
              <a:endParaRPr lang="en-US"/>
            </a:p>
          </p:txBody>
        </p:sp>
        <p:sp>
          <p:nvSpPr>
            <p:cNvPr id="56644" name="Line 204"/>
            <p:cNvSpPr>
              <a:spLocks noChangeShapeType="1"/>
            </p:cNvSpPr>
            <p:nvPr/>
          </p:nvSpPr>
          <p:spPr bwMode="auto">
            <a:xfrm>
              <a:off x="3253" y="1889"/>
              <a:ext cx="0" cy="95"/>
            </a:xfrm>
            <a:prstGeom prst="line">
              <a:avLst/>
            </a:prstGeom>
            <a:noFill/>
            <a:ln w="12700">
              <a:solidFill>
                <a:schemeClr val="tx1"/>
              </a:solidFill>
              <a:round/>
              <a:headEnd/>
              <a:tailEnd/>
            </a:ln>
          </p:spPr>
          <p:txBody>
            <a:bodyPr wrap="none" anchor="ctr"/>
            <a:lstStyle/>
            <a:p>
              <a:endParaRPr lang="en-US"/>
            </a:p>
          </p:txBody>
        </p:sp>
        <p:sp>
          <p:nvSpPr>
            <p:cNvPr id="56645" name="Line 205"/>
            <p:cNvSpPr>
              <a:spLocks noChangeShapeType="1"/>
            </p:cNvSpPr>
            <p:nvPr/>
          </p:nvSpPr>
          <p:spPr bwMode="auto">
            <a:xfrm>
              <a:off x="3359" y="1889"/>
              <a:ext cx="0" cy="145"/>
            </a:xfrm>
            <a:prstGeom prst="line">
              <a:avLst/>
            </a:prstGeom>
            <a:noFill/>
            <a:ln w="12700">
              <a:solidFill>
                <a:schemeClr val="tx1"/>
              </a:solidFill>
              <a:round/>
              <a:headEnd/>
              <a:tailEnd/>
            </a:ln>
          </p:spPr>
          <p:txBody>
            <a:bodyPr wrap="none" anchor="ctr"/>
            <a:lstStyle/>
            <a:p>
              <a:endParaRPr lang="en-US"/>
            </a:p>
          </p:txBody>
        </p:sp>
        <p:sp>
          <p:nvSpPr>
            <p:cNvPr id="56646" name="Line 206"/>
            <p:cNvSpPr>
              <a:spLocks noChangeShapeType="1"/>
            </p:cNvSpPr>
            <p:nvPr/>
          </p:nvSpPr>
          <p:spPr bwMode="auto">
            <a:xfrm>
              <a:off x="3324" y="1889"/>
              <a:ext cx="0" cy="95"/>
            </a:xfrm>
            <a:prstGeom prst="line">
              <a:avLst/>
            </a:prstGeom>
            <a:noFill/>
            <a:ln w="12700">
              <a:solidFill>
                <a:schemeClr val="tx1"/>
              </a:solidFill>
              <a:round/>
              <a:headEnd/>
              <a:tailEnd/>
            </a:ln>
          </p:spPr>
          <p:txBody>
            <a:bodyPr wrap="none" anchor="ctr"/>
            <a:lstStyle/>
            <a:p>
              <a:endParaRPr lang="en-US"/>
            </a:p>
          </p:txBody>
        </p:sp>
        <p:sp>
          <p:nvSpPr>
            <p:cNvPr id="56647" name="Line 207"/>
            <p:cNvSpPr>
              <a:spLocks noChangeShapeType="1"/>
            </p:cNvSpPr>
            <p:nvPr/>
          </p:nvSpPr>
          <p:spPr bwMode="auto">
            <a:xfrm>
              <a:off x="3393" y="1889"/>
              <a:ext cx="0" cy="95"/>
            </a:xfrm>
            <a:prstGeom prst="line">
              <a:avLst/>
            </a:prstGeom>
            <a:noFill/>
            <a:ln w="12700">
              <a:solidFill>
                <a:schemeClr val="tx1"/>
              </a:solidFill>
              <a:round/>
              <a:headEnd/>
              <a:tailEnd/>
            </a:ln>
          </p:spPr>
          <p:txBody>
            <a:bodyPr wrap="none" anchor="ctr"/>
            <a:lstStyle/>
            <a:p>
              <a:endParaRPr lang="en-US"/>
            </a:p>
          </p:txBody>
        </p:sp>
        <p:sp>
          <p:nvSpPr>
            <p:cNvPr id="56648" name="Line 208"/>
            <p:cNvSpPr>
              <a:spLocks noChangeShapeType="1"/>
            </p:cNvSpPr>
            <p:nvPr/>
          </p:nvSpPr>
          <p:spPr bwMode="auto">
            <a:xfrm>
              <a:off x="3500" y="1889"/>
              <a:ext cx="0" cy="145"/>
            </a:xfrm>
            <a:prstGeom prst="line">
              <a:avLst/>
            </a:prstGeom>
            <a:noFill/>
            <a:ln w="12700">
              <a:solidFill>
                <a:schemeClr val="tx1"/>
              </a:solidFill>
              <a:round/>
              <a:headEnd/>
              <a:tailEnd/>
            </a:ln>
          </p:spPr>
          <p:txBody>
            <a:bodyPr wrap="none" anchor="ctr"/>
            <a:lstStyle/>
            <a:p>
              <a:endParaRPr lang="en-US"/>
            </a:p>
          </p:txBody>
        </p:sp>
        <p:sp>
          <p:nvSpPr>
            <p:cNvPr id="56649" name="Line 209"/>
            <p:cNvSpPr>
              <a:spLocks noChangeShapeType="1"/>
            </p:cNvSpPr>
            <p:nvPr/>
          </p:nvSpPr>
          <p:spPr bwMode="auto">
            <a:xfrm>
              <a:off x="3465" y="1889"/>
              <a:ext cx="0" cy="95"/>
            </a:xfrm>
            <a:prstGeom prst="line">
              <a:avLst/>
            </a:prstGeom>
            <a:noFill/>
            <a:ln w="12700">
              <a:solidFill>
                <a:schemeClr val="tx1"/>
              </a:solidFill>
              <a:round/>
              <a:headEnd/>
              <a:tailEnd/>
            </a:ln>
          </p:spPr>
          <p:txBody>
            <a:bodyPr wrap="none" anchor="ctr"/>
            <a:lstStyle/>
            <a:p>
              <a:endParaRPr lang="en-US"/>
            </a:p>
          </p:txBody>
        </p:sp>
        <p:sp>
          <p:nvSpPr>
            <p:cNvPr id="56650" name="Line 210"/>
            <p:cNvSpPr>
              <a:spLocks noChangeShapeType="1"/>
            </p:cNvSpPr>
            <p:nvPr/>
          </p:nvSpPr>
          <p:spPr bwMode="auto">
            <a:xfrm>
              <a:off x="3535" y="1889"/>
              <a:ext cx="0" cy="95"/>
            </a:xfrm>
            <a:prstGeom prst="line">
              <a:avLst/>
            </a:prstGeom>
            <a:noFill/>
            <a:ln w="12700">
              <a:solidFill>
                <a:schemeClr val="tx1"/>
              </a:solidFill>
              <a:round/>
              <a:headEnd/>
              <a:tailEnd/>
            </a:ln>
          </p:spPr>
          <p:txBody>
            <a:bodyPr wrap="none" anchor="ctr"/>
            <a:lstStyle/>
            <a:p>
              <a:endParaRPr lang="en-US"/>
            </a:p>
          </p:txBody>
        </p:sp>
        <p:sp>
          <p:nvSpPr>
            <p:cNvPr id="56651" name="Line 211"/>
            <p:cNvSpPr>
              <a:spLocks noChangeShapeType="1"/>
            </p:cNvSpPr>
            <p:nvPr/>
          </p:nvSpPr>
          <p:spPr bwMode="auto">
            <a:xfrm>
              <a:off x="3641" y="1889"/>
              <a:ext cx="0" cy="145"/>
            </a:xfrm>
            <a:prstGeom prst="line">
              <a:avLst/>
            </a:prstGeom>
            <a:noFill/>
            <a:ln w="12700">
              <a:solidFill>
                <a:schemeClr val="tx1"/>
              </a:solidFill>
              <a:round/>
              <a:headEnd/>
              <a:tailEnd/>
            </a:ln>
          </p:spPr>
          <p:txBody>
            <a:bodyPr wrap="none" anchor="ctr"/>
            <a:lstStyle/>
            <a:p>
              <a:endParaRPr lang="en-US"/>
            </a:p>
          </p:txBody>
        </p:sp>
        <p:sp>
          <p:nvSpPr>
            <p:cNvPr id="56652" name="Line 212"/>
            <p:cNvSpPr>
              <a:spLocks noChangeShapeType="1"/>
            </p:cNvSpPr>
            <p:nvPr/>
          </p:nvSpPr>
          <p:spPr bwMode="auto">
            <a:xfrm>
              <a:off x="3606" y="1889"/>
              <a:ext cx="0" cy="95"/>
            </a:xfrm>
            <a:prstGeom prst="line">
              <a:avLst/>
            </a:prstGeom>
            <a:noFill/>
            <a:ln w="12700">
              <a:solidFill>
                <a:schemeClr val="tx1"/>
              </a:solidFill>
              <a:round/>
              <a:headEnd/>
              <a:tailEnd/>
            </a:ln>
          </p:spPr>
          <p:txBody>
            <a:bodyPr wrap="none" anchor="ctr"/>
            <a:lstStyle/>
            <a:p>
              <a:endParaRPr lang="en-US"/>
            </a:p>
          </p:txBody>
        </p:sp>
        <p:sp>
          <p:nvSpPr>
            <p:cNvPr id="56653" name="Line 213"/>
            <p:cNvSpPr>
              <a:spLocks noChangeShapeType="1"/>
            </p:cNvSpPr>
            <p:nvPr/>
          </p:nvSpPr>
          <p:spPr bwMode="auto">
            <a:xfrm>
              <a:off x="3677" y="1889"/>
              <a:ext cx="0" cy="95"/>
            </a:xfrm>
            <a:prstGeom prst="line">
              <a:avLst/>
            </a:prstGeom>
            <a:noFill/>
            <a:ln w="12700">
              <a:solidFill>
                <a:schemeClr val="tx1"/>
              </a:solidFill>
              <a:round/>
              <a:headEnd/>
              <a:tailEnd/>
            </a:ln>
          </p:spPr>
          <p:txBody>
            <a:bodyPr wrap="none" anchor="ctr"/>
            <a:lstStyle/>
            <a:p>
              <a:endParaRPr lang="en-US"/>
            </a:p>
          </p:txBody>
        </p:sp>
        <p:sp>
          <p:nvSpPr>
            <p:cNvPr id="56654" name="Line 214"/>
            <p:cNvSpPr>
              <a:spLocks noChangeShapeType="1"/>
            </p:cNvSpPr>
            <p:nvPr/>
          </p:nvSpPr>
          <p:spPr bwMode="auto">
            <a:xfrm flipV="1">
              <a:off x="394" y="2342"/>
              <a:ext cx="0" cy="160"/>
            </a:xfrm>
            <a:prstGeom prst="line">
              <a:avLst/>
            </a:prstGeom>
            <a:noFill/>
            <a:ln w="12700">
              <a:solidFill>
                <a:schemeClr val="tx1"/>
              </a:solidFill>
              <a:round/>
              <a:headEnd/>
              <a:tailEnd/>
            </a:ln>
          </p:spPr>
          <p:txBody>
            <a:bodyPr wrap="none" anchor="ctr"/>
            <a:lstStyle/>
            <a:p>
              <a:endParaRPr lang="en-US"/>
            </a:p>
          </p:txBody>
        </p:sp>
        <p:sp>
          <p:nvSpPr>
            <p:cNvPr id="56655" name="Line 215"/>
            <p:cNvSpPr>
              <a:spLocks noChangeShapeType="1"/>
            </p:cNvSpPr>
            <p:nvPr/>
          </p:nvSpPr>
          <p:spPr bwMode="auto">
            <a:xfrm flipV="1">
              <a:off x="360" y="2392"/>
              <a:ext cx="0" cy="110"/>
            </a:xfrm>
            <a:prstGeom prst="line">
              <a:avLst/>
            </a:prstGeom>
            <a:noFill/>
            <a:ln w="12700">
              <a:solidFill>
                <a:schemeClr val="tx1"/>
              </a:solidFill>
              <a:round/>
              <a:headEnd/>
              <a:tailEnd/>
            </a:ln>
          </p:spPr>
          <p:txBody>
            <a:bodyPr wrap="none" anchor="ctr"/>
            <a:lstStyle/>
            <a:p>
              <a:endParaRPr lang="en-US"/>
            </a:p>
          </p:txBody>
        </p:sp>
        <p:sp>
          <p:nvSpPr>
            <p:cNvPr id="56656" name="Line 216"/>
            <p:cNvSpPr>
              <a:spLocks noChangeShapeType="1"/>
            </p:cNvSpPr>
            <p:nvPr/>
          </p:nvSpPr>
          <p:spPr bwMode="auto">
            <a:xfrm flipV="1">
              <a:off x="431" y="2392"/>
              <a:ext cx="0" cy="110"/>
            </a:xfrm>
            <a:prstGeom prst="line">
              <a:avLst/>
            </a:prstGeom>
            <a:noFill/>
            <a:ln w="12700">
              <a:solidFill>
                <a:schemeClr val="tx1"/>
              </a:solidFill>
              <a:round/>
              <a:headEnd/>
              <a:tailEnd/>
            </a:ln>
          </p:spPr>
          <p:txBody>
            <a:bodyPr wrap="none" anchor="ctr"/>
            <a:lstStyle/>
            <a:p>
              <a:endParaRPr lang="en-US"/>
            </a:p>
          </p:txBody>
        </p:sp>
        <p:sp>
          <p:nvSpPr>
            <p:cNvPr id="56657" name="Line 217"/>
            <p:cNvSpPr>
              <a:spLocks noChangeShapeType="1"/>
            </p:cNvSpPr>
            <p:nvPr/>
          </p:nvSpPr>
          <p:spPr bwMode="auto">
            <a:xfrm flipV="1">
              <a:off x="394" y="2647"/>
              <a:ext cx="0" cy="162"/>
            </a:xfrm>
            <a:prstGeom prst="line">
              <a:avLst/>
            </a:prstGeom>
            <a:noFill/>
            <a:ln w="12700">
              <a:solidFill>
                <a:schemeClr val="tx1"/>
              </a:solidFill>
              <a:round/>
              <a:headEnd/>
              <a:tailEnd/>
            </a:ln>
          </p:spPr>
          <p:txBody>
            <a:bodyPr wrap="none" anchor="ctr"/>
            <a:lstStyle/>
            <a:p>
              <a:endParaRPr lang="en-US"/>
            </a:p>
          </p:txBody>
        </p:sp>
        <p:sp>
          <p:nvSpPr>
            <p:cNvPr id="56658" name="Line 218"/>
            <p:cNvSpPr>
              <a:spLocks noChangeShapeType="1"/>
            </p:cNvSpPr>
            <p:nvPr/>
          </p:nvSpPr>
          <p:spPr bwMode="auto">
            <a:xfrm flipV="1">
              <a:off x="360" y="2699"/>
              <a:ext cx="0" cy="110"/>
            </a:xfrm>
            <a:prstGeom prst="line">
              <a:avLst/>
            </a:prstGeom>
            <a:noFill/>
            <a:ln w="12700">
              <a:solidFill>
                <a:schemeClr val="tx1"/>
              </a:solidFill>
              <a:round/>
              <a:headEnd/>
              <a:tailEnd/>
            </a:ln>
          </p:spPr>
          <p:txBody>
            <a:bodyPr wrap="none" anchor="ctr"/>
            <a:lstStyle/>
            <a:p>
              <a:endParaRPr lang="en-US"/>
            </a:p>
          </p:txBody>
        </p:sp>
        <p:sp>
          <p:nvSpPr>
            <p:cNvPr id="56659" name="Line 219"/>
            <p:cNvSpPr>
              <a:spLocks noChangeShapeType="1"/>
            </p:cNvSpPr>
            <p:nvPr/>
          </p:nvSpPr>
          <p:spPr bwMode="auto">
            <a:xfrm flipV="1">
              <a:off x="431" y="2699"/>
              <a:ext cx="0" cy="110"/>
            </a:xfrm>
            <a:prstGeom prst="line">
              <a:avLst/>
            </a:prstGeom>
            <a:noFill/>
            <a:ln w="12700">
              <a:solidFill>
                <a:schemeClr val="tx1"/>
              </a:solidFill>
              <a:round/>
              <a:headEnd/>
              <a:tailEnd/>
            </a:ln>
          </p:spPr>
          <p:txBody>
            <a:bodyPr wrap="none" anchor="ctr"/>
            <a:lstStyle/>
            <a:p>
              <a:endParaRPr lang="en-US"/>
            </a:p>
          </p:txBody>
        </p:sp>
        <p:sp>
          <p:nvSpPr>
            <p:cNvPr id="56660" name="Line 220"/>
            <p:cNvSpPr>
              <a:spLocks noChangeShapeType="1"/>
            </p:cNvSpPr>
            <p:nvPr/>
          </p:nvSpPr>
          <p:spPr bwMode="auto">
            <a:xfrm flipV="1">
              <a:off x="536" y="2342"/>
              <a:ext cx="0" cy="160"/>
            </a:xfrm>
            <a:prstGeom prst="line">
              <a:avLst/>
            </a:prstGeom>
            <a:noFill/>
            <a:ln w="12700">
              <a:solidFill>
                <a:schemeClr val="tx1"/>
              </a:solidFill>
              <a:round/>
              <a:headEnd/>
              <a:tailEnd/>
            </a:ln>
          </p:spPr>
          <p:txBody>
            <a:bodyPr wrap="none" anchor="ctr"/>
            <a:lstStyle/>
            <a:p>
              <a:endParaRPr lang="en-US"/>
            </a:p>
          </p:txBody>
        </p:sp>
        <p:sp>
          <p:nvSpPr>
            <p:cNvPr id="56661" name="Line 221"/>
            <p:cNvSpPr>
              <a:spLocks noChangeShapeType="1"/>
            </p:cNvSpPr>
            <p:nvPr/>
          </p:nvSpPr>
          <p:spPr bwMode="auto">
            <a:xfrm flipV="1">
              <a:off x="501" y="2392"/>
              <a:ext cx="0" cy="110"/>
            </a:xfrm>
            <a:prstGeom prst="line">
              <a:avLst/>
            </a:prstGeom>
            <a:noFill/>
            <a:ln w="12700">
              <a:solidFill>
                <a:schemeClr val="tx1"/>
              </a:solidFill>
              <a:round/>
              <a:headEnd/>
              <a:tailEnd/>
            </a:ln>
          </p:spPr>
          <p:txBody>
            <a:bodyPr wrap="none" anchor="ctr"/>
            <a:lstStyle/>
            <a:p>
              <a:endParaRPr lang="en-US"/>
            </a:p>
          </p:txBody>
        </p:sp>
        <p:sp>
          <p:nvSpPr>
            <p:cNvPr id="56662" name="Line 222"/>
            <p:cNvSpPr>
              <a:spLocks noChangeShapeType="1"/>
            </p:cNvSpPr>
            <p:nvPr/>
          </p:nvSpPr>
          <p:spPr bwMode="auto">
            <a:xfrm flipV="1">
              <a:off x="572" y="2392"/>
              <a:ext cx="0" cy="110"/>
            </a:xfrm>
            <a:prstGeom prst="line">
              <a:avLst/>
            </a:prstGeom>
            <a:noFill/>
            <a:ln w="12700">
              <a:solidFill>
                <a:schemeClr val="tx1"/>
              </a:solidFill>
              <a:round/>
              <a:headEnd/>
              <a:tailEnd/>
            </a:ln>
          </p:spPr>
          <p:txBody>
            <a:bodyPr wrap="none" anchor="ctr"/>
            <a:lstStyle/>
            <a:p>
              <a:endParaRPr lang="en-US"/>
            </a:p>
          </p:txBody>
        </p:sp>
        <p:sp>
          <p:nvSpPr>
            <p:cNvPr id="56663" name="Line 223"/>
            <p:cNvSpPr>
              <a:spLocks noChangeShapeType="1"/>
            </p:cNvSpPr>
            <p:nvPr/>
          </p:nvSpPr>
          <p:spPr bwMode="auto">
            <a:xfrm flipV="1">
              <a:off x="536" y="2647"/>
              <a:ext cx="0" cy="162"/>
            </a:xfrm>
            <a:prstGeom prst="line">
              <a:avLst/>
            </a:prstGeom>
            <a:noFill/>
            <a:ln w="12700">
              <a:solidFill>
                <a:schemeClr val="tx1"/>
              </a:solidFill>
              <a:round/>
              <a:headEnd/>
              <a:tailEnd/>
            </a:ln>
          </p:spPr>
          <p:txBody>
            <a:bodyPr wrap="none" anchor="ctr"/>
            <a:lstStyle/>
            <a:p>
              <a:endParaRPr lang="en-US"/>
            </a:p>
          </p:txBody>
        </p:sp>
        <p:sp>
          <p:nvSpPr>
            <p:cNvPr id="56664" name="Line 224"/>
            <p:cNvSpPr>
              <a:spLocks noChangeShapeType="1"/>
            </p:cNvSpPr>
            <p:nvPr/>
          </p:nvSpPr>
          <p:spPr bwMode="auto">
            <a:xfrm flipV="1">
              <a:off x="501" y="2699"/>
              <a:ext cx="0" cy="110"/>
            </a:xfrm>
            <a:prstGeom prst="line">
              <a:avLst/>
            </a:prstGeom>
            <a:noFill/>
            <a:ln w="12700">
              <a:solidFill>
                <a:schemeClr val="tx1"/>
              </a:solidFill>
              <a:round/>
              <a:headEnd/>
              <a:tailEnd/>
            </a:ln>
          </p:spPr>
          <p:txBody>
            <a:bodyPr wrap="none" anchor="ctr"/>
            <a:lstStyle/>
            <a:p>
              <a:endParaRPr lang="en-US"/>
            </a:p>
          </p:txBody>
        </p:sp>
        <p:sp>
          <p:nvSpPr>
            <p:cNvPr id="56665" name="Line 225"/>
            <p:cNvSpPr>
              <a:spLocks noChangeShapeType="1"/>
            </p:cNvSpPr>
            <p:nvPr/>
          </p:nvSpPr>
          <p:spPr bwMode="auto">
            <a:xfrm flipV="1">
              <a:off x="572" y="2699"/>
              <a:ext cx="0" cy="110"/>
            </a:xfrm>
            <a:prstGeom prst="line">
              <a:avLst/>
            </a:prstGeom>
            <a:noFill/>
            <a:ln w="12700">
              <a:solidFill>
                <a:schemeClr val="tx1"/>
              </a:solidFill>
              <a:round/>
              <a:headEnd/>
              <a:tailEnd/>
            </a:ln>
          </p:spPr>
          <p:txBody>
            <a:bodyPr wrap="none" anchor="ctr"/>
            <a:lstStyle/>
            <a:p>
              <a:endParaRPr lang="en-US"/>
            </a:p>
          </p:txBody>
        </p:sp>
        <p:sp>
          <p:nvSpPr>
            <p:cNvPr id="56666" name="Line 226"/>
            <p:cNvSpPr>
              <a:spLocks noChangeShapeType="1"/>
            </p:cNvSpPr>
            <p:nvPr/>
          </p:nvSpPr>
          <p:spPr bwMode="auto">
            <a:xfrm flipV="1">
              <a:off x="678" y="2342"/>
              <a:ext cx="0" cy="160"/>
            </a:xfrm>
            <a:prstGeom prst="line">
              <a:avLst/>
            </a:prstGeom>
            <a:noFill/>
            <a:ln w="12700">
              <a:solidFill>
                <a:schemeClr val="tx1"/>
              </a:solidFill>
              <a:round/>
              <a:headEnd/>
              <a:tailEnd/>
            </a:ln>
          </p:spPr>
          <p:txBody>
            <a:bodyPr wrap="none" anchor="ctr"/>
            <a:lstStyle/>
            <a:p>
              <a:endParaRPr lang="en-US"/>
            </a:p>
          </p:txBody>
        </p:sp>
        <p:sp>
          <p:nvSpPr>
            <p:cNvPr id="56667" name="Line 227"/>
            <p:cNvSpPr>
              <a:spLocks noChangeShapeType="1"/>
            </p:cNvSpPr>
            <p:nvPr/>
          </p:nvSpPr>
          <p:spPr bwMode="auto">
            <a:xfrm flipV="1">
              <a:off x="642" y="2392"/>
              <a:ext cx="0" cy="110"/>
            </a:xfrm>
            <a:prstGeom prst="line">
              <a:avLst/>
            </a:prstGeom>
            <a:noFill/>
            <a:ln w="12700">
              <a:solidFill>
                <a:schemeClr val="tx1"/>
              </a:solidFill>
              <a:round/>
              <a:headEnd/>
              <a:tailEnd/>
            </a:ln>
          </p:spPr>
          <p:txBody>
            <a:bodyPr wrap="none" anchor="ctr"/>
            <a:lstStyle/>
            <a:p>
              <a:endParaRPr lang="en-US"/>
            </a:p>
          </p:txBody>
        </p:sp>
        <p:sp>
          <p:nvSpPr>
            <p:cNvPr id="56668" name="Line 228"/>
            <p:cNvSpPr>
              <a:spLocks noChangeShapeType="1"/>
            </p:cNvSpPr>
            <p:nvPr/>
          </p:nvSpPr>
          <p:spPr bwMode="auto">
            <a:xfrm flipV="1">
              <a:off x="713" y="2392"/>
              <a:ext cx="0" cy="110"/>
            </a:xfrm>
            <a:prstGeom prst="line">
              <a:avLst/>
            </a:prstGeom>
            <a:noFill/>
            <a:ln w="12700">
              <a:solidFill>
                <a:schemeClr val="tx1"/>
              </a:solidFill>
              <a:round/>
              <a:headEnd/>
              <a:tailEnd/>
            </a:ln>
          </p:spPr>
          <p:txBody>
            <a:bodyPr wrap="none" anchor="ctr"/>
            <a:lstStyle/>
            <a:p>
              <a:endParaRPr lang="en-US"/>
            </a:p>
          </p:txBody>
        </p:sp>
        <p:sp>
          <p:nvSpPr>
            <p:cNvPr id="56669" name="Line 229"/>
            <p:cNvSpPr>
              <a:spLocks noChangeShapeType="1"/>
            </p:cNvSpPr>
            <p:nvPr/>
          </p:nvSpPr>
          <p:spPr bwMode="auto">
            <a:xfrm flipV="1">
              <a:off x="678" y="2647"/>
              <a:ext cx="0" cy="162"/>
            </a:xfrm>
            <a:prstGeom prst="line">
              <a:avLst/>
            </a:prstGeom>
            <a:noFill/>
            <a:ln w="12700">
              <a:solidFill>
                <a:schemeClr val="tx1"/>
              </a:solidFill>
              <a:round/>
              <a:headEnd/>
              <a:tailEnd/>
            </a:ln>
          </p:spPr>
          <p:txBody>
            <a:bodyPr wrap="none" anchor="ctr"/>
            <a:lstStyle/>
            <a:p>
              <a:endParaRPr lang="en-US"/>
            </a:p>
          </p:txBody>
        </p:sp>
        <p:sp>
          <p:nvSpPr>
            <p:cNvPr id="56670" name="Line 230"/>
            <p:cNvSpPr>
              <a:spLocks noChangeShapeType="1"/>
            </p:cNvSpPr>
            <p:nvPr/>
          </p:nvSpPr>
          <p:spPr bwMode="auto">
            <a:xfrm flipV="1">
              <a:off x="642" y="2699"/>
              <a:ext cx="0" cy="110"/>
            </a:xfrm>
            <a:prstGeom prst="line">
              <a:avLst/>
            </a:prstGeom>
            <a:noFill/>
            <a:ln w="12700">
              <a:solidFill>
                <a:schemeClr val="tx1"/>
              </a:solidFill>
              <a:round/>
              <a:headEnd/>
              <a:tailEnd/>
            </a:ln>
          </p:spPr>
          <p:txBody>
            <a:bodyPr wrap="none" anchor="ctr"/>
            <a:lstStyle/>
            <a:p>
              <a:endParaRPr lang="en-US"/>
            </a:p>
          </p:txBody>
        </p:sp>
        <p:sp>
          <p:nvSpPr>
            <p:cNvPr id="56671" name="Line 231"/>
            <p:cNvSpPr>
              <a:spLocks noChangeShapeType="1"/>
            </p:cNvSpPr>
            <p:nvPr/>
          </p:nvSpPr>
          <p:spPr bwMode="auto">
            <a:xfrm flipV="1">
              <a:off x="713" y="2699"/>
              <a:ext cx="0" cy="110"/>
            </a:xfrm>
            <a:prstGeom prst="line">
              <a:avLst/>
            </a:prstGeom>
            <a:noFill/>
            <a:ln w="12700">
              <a:solidFill>
                <a:schemeClr val="tx1"/>
              </a:solidFill>
              <a:round/>
              <a:headEnd/>
              <a:tailEnd/>
            </a:ln>
          </p:spPr>
          <p:txBody>
            <a:bodyPr wrap="none" anchor="ctr"/>
            <a:lstStyle/>
            <a:p>
              <a:endParaRPr lang="en-US"/>
            </a:p>
          </p:txBody>
        </p:sp>
        <p:sp>
          <p:nvSpPr>
            <p:cNvPr id="56672" name="Line 232"/>
            <p:cNvSpPr>
              <a:spLocks noChangeShapeType="1"/>
            </p:cNvSpPr>
            <p:nvPr/>
          </p:nvSpPr>
          <p:spPr bwMode="auto">
            <a:xfrm flipV="1">
              <a:off x="818" y="2342"/>
              <a:ext cx="0" cy="160"/>
            </a:xfrm>
            <a:prstGeom prst="line">
              <a:avLst/>
            </a:prstGeom>
            <a:noFill/>
            <a:ln w="12700">
              <a:solidFill>
                <a:schemeClr val="tx1"/>
              </a:solidFill>
              <a:round/>
              <a:headEnd/>
              <a:tailEnd/>
            </a:ln>
          </p:spPr>
          <p:txBody>
            <a:bodyPr wrap="none" anchor="ctr"/>
            <a:lstStyle/>
            <a:p>
              <a:endParaRPr lang="en-US"/>
            </a:p>
          </p:txBody>
        </p:sp>
        <p:sp>
          <p:nvSpPr>
            <p:cNvPr id="56673" name="Line 233"/>
            <p:cNvSpPr>
              <a:spLocks noChangeShapeType="1"/>
            </p:cNvSpPr>
            <p:nvPr/>
          </p:nvSpPr>
          <p:spPr bwMode="auto">
            <a:xfrm flipV="1">
              <a:off x="783" y="2392"/>
              <a:ext cx="0" cy="110"/>
            </a:xfrm>
            <a:prstGeom prst="line">
              <a:avLst/>
            </a:prstGeom>
            <a:noFill/>
            <a:ln w="12700">
              <a:solidFill>
                <a:schemeClr val="tx1"/>
              </a:solidFill>
              <a:round/>
              <a:headEnd/>
              <a:tailEnd/>
            </a:ln>
          </p:spPr>
          <p:txBody>
            <a:bodyPr wrap="none" anchor="ctr"/>
            <a:lstStyle/>
            <a:p>
              <a:endParaRPr lang="en-US"/>
            </a:p>
          </p:txBody>
        </p:sp>
        <p:sp>
          <p:nvSpPr>
            <p:cNvPr id="56674" name="Line 234"/>
            <p:cNvSpPr>
              <a:spLocks noChangeShapeType="1"/>
            </p:cNvSpPr>
            <p:nvPr/>
          </p:nvSpPr>
          <p:spPr bwMode="auto">
            <a:xfrm flipV="1">
              <a:off x="854" y="2392"/>
              <a:ext cx="0" cy="110"/>
            </a:xfrm>
            <a:prstGeom prst="line">
              <a:avLst/>
            </a:prstGeom>
            <a:noFill/>
            <a:ln w="12700">
              <a:solidFill>
                <a:schemeClr val="tx1"/>
              </a:solidFill>
              <a:round/>
              <a:headEnd/>
              <a:tailEnd/>
            </a:ln>
          </p:spPr>
          <p:txBody>
            <a:bodyPr wrap="none" anchor="ctr"/>
            <a:lstStyle/>
            <a:p>
              <a:endParaRPr lang="en-US"/>
            </a:p>
          </p:txBody>
        </p:sp>
        <p:sp>
          <p:nvSpPr>
            <p:cNvPr id="56675" name="Line 235"/>
            <p:cNvSpPr>
              <a:spLocks noChangeShapeType="1"/>
            </p:cNvSpPr>
            <p:nvPr/>
          </p:nvSpPr>
          <p:spPr bwMode="auto">
            <a:xfrm flipV="1">
              <a:off x="818" y="2647"/>
              <a:ext cx="0" cy="162"/>
            </a:xfrm>
            <a:prstGeom prst="line">
              <a:avLst/>
            </a:prstGeom>
            <a:noFill/>
            <a:ln w="12700">
              <a:solidFill>
                <a:schemeClr val="tx1"/>
              </a:solidFill>
              <a:round/>
              <a:headEnd/>
              <a:tailEnd/>
            </a:ln>
          </p:spPr>
          <p:txBody>
            <a:bodyPr wrap="none" anchor="ctr"/>
            <a:lstStyle/>
            <a:p>
              <a:endParaRPr lang="en-US"/>
            </a:p>
          </p:txBody>
        </p:sp>
        <p:sp>
          <p:nvSpPr>
            <p:cNvPr id="56676" name="Line 236"/>
            <p:cNvSpPr>
              <a:spLocks noChangeShapeType="1"/>
            </p:cNvSpPr>
            <p:nvPr/>
          </p:nvSpPr>
          <p:spPr bwMode="auto">
            <a:xfrm flipV="1">
              <a:off x="783" y="2699"/>
              <a:ext cx="0" cy="110"/>
            </a:xfrm>
            <a:prstGeom prst="line">
              <a:avLst/>
            </a:prstGeom>
            <a:noFill/>
            <a:ln w="12700">
              <a:solidFill>
                <a:schemeClr val="tx1"/>
              </a:solidFill>
              <a:round/>
              <a:headEnd/>
              <a:tailEnd/>
            </a:ln>
          </p:spPr>
          <p:txBody>
            <a:bodyPr wrap="none" anchor="ctr"/>
            <a:lstStyle/>
            <a:p>
              <a:endParaRPr lang="en-US"/>
            </a:p>
          </p:txBody>
        </p:sp>
        <p:sp>
          <p:nvSpPr>
            <p:cNvPr id="56677" name="Line 237"/>
            <p:cNvSpPr>
              <a:spLocks noChangeShapeType="1"/>
            </p:cNvSpPr>
            <p:nvPr/>
          </p:nvSpPr>
          <p:spPr bwMode="auto">
            <a:xfrm flipV="1">
              <a:off x="854" y="2699"/>
              <a:ext cx="0" cy="110"/>
            </a:xfrm>
            <a:prstGeom prst="line">
              <a:avLst/>
            </a:prstGeom>
            <a:noFill/>
            <a:ln w="12700">
              <a:solidFill>
                <a:schemeClr val="tx1"/>
              </a:solidFill>
              <a:round/>
              <a:headEnd/>
              <a:tailEnd/>
            </a:ln>
          </p:spPr>
          <p:txBody>
            <a:bodyPr wrap="none" anchor="ctr"/>
            <a:lstStyle/>
            <a:p>
              <a:endParaRPr lang="en-US"/>
            </a:p>
          </p:txBody>
        </p:sp>
        <p:sp>
          <p:nvSpPr>
            <p:cNvPr id="56678" name="Line 238"/>
            <p:cNvSpPr>
              <a:spLocks noChangeShapeType="1"/>
            </p:cNvSpPr>
            <p:nvPr/>
          </p:nvSpPr>
          <p:spPr bwMode="auto">
            <a:xfrm flipV="1">
              <a:off x="960" y="2342"/>
              <a:ext cx="0" cy="160"/>
            </a:xfrm>
            <a:prstGeom prst="line">
              <a:avLst/>
            </a:prstGeom>
            <a:noFill/>
            <a:ln w="12700">
              <a:solidFill>
                <a:schemeClr val="tx1"/>
              </a:solidFill>
              <a:round/>
              <a:headEnd/>
              <a:tailEnd/>
            </a:ln>
          </p:spPr>
          <p:txBody>
            <a:bodyPr wrap="none" anchor="ctr"/>
            <a:lstStyle/>
            <a:p>
              <a:endParaRPr lang="en-US"/>
            </a:p>
          </p:txBody>
        </p:sp>
        <p:sp>
          <p:nvSpPr>
            <p:cNvPr id="56679" name="Line 239"/>
            <p:cNvSpPr>
              <a:spLocks noChangeShapeType="1"/>
            </p:cNvSpPr>
            <p:nvPr/>
          </p:nvSpPr>
          <p:spPr bwMode="auto">
            <a:xfrm flipV="1">
              <a:off x="924" y="2392"/>
              <a:ext cx="0" cy="110"/>
            </a:xfrm>
            <a:prstGeom prst="line">
              <a:avLst/>
            </a:prstGeom>
            <a:noFill/>
            <a:ln w="12700">
              <a:solidFill>
                <a:schemeClr val="tx1"/>
              </a:solidFill>
              <a:round/>
              <a:headEnd/>
              <a:tailEnd/>
            </a:ln>
          </p:spPr>
          <p:txBody>
            <a:bodyPr wrap="none" anchor="ctr"/>
            <a:lstStyle/>
            <a:p>
              <a:endParaRPr lang="en-US"/>
            </a:p>
          </p:txBody>
        </p:sp>
        <p:sp>
          <p:nvSpPr>
            <p:cNvPr id="56680" name="Line 240"/>
            <p:cNvSpPr>
              <a:spLocks noChangeShapeType="1"/>
            </p:cNvSpPr>
            <p:nvPr/>
          </p:nvSpPr>
          <p:spPr bwMode="auto">
            <a:xfrm flipV="1">
              <a:off x="994" y="2392"/>
              <a:ext cx="0" cy="110"/>
            </a:xfrm>
            <a:prstGeom prst="line">
              <a:avLst/>
            </a:prstGeom>
            <a:noFill/>
            <a:ln w="12700">
              <a:solidFill>
                <a:schemeClr val="tx1"/>
              </a:solidFill>
              <a:round/>
              <a:headEnd/>
              <a:tailEnd/>
            </a:ln>
          </p:spPr>
          <p:txBody>
            <a:bodyPr wrap="none" anchor="ctr"/>
            <a:lstStyle/>
            <a:p>
              <a:endParaRPr lang="en-US"/>
            </a:p>
          </p:txBody>
        </p:sp>
        <p:sp>
          <p:nvSpPr>
            <p:cNvPr id="56681" name="Line 241"/>
            <p:cNvSpPr>
              <a:spLocks noChangeShapeType="1"/>
            </p:cNvSpPr>
            <p:nvPr/>
          </p:nvSpPr>
          <p:spPr bwMode="auto">
            <a:xfrm flipV="1">
              <a:off x="960" y="2647"/>
              <a:ext cx="0" cy="162"/>
            </a:xfrm>
            <a:prstGeom prst="line">
              <a:avLst/>
            </a:prstGeom>
            <a:noFill/>
            <a:ln w="12700">
              <a:solidFill>
                <a:schemeClr val="tx1"/>
              </a:solidFill>
              <a:round/>
              <a:headEnd/>
              <a:tailEnd/>
            </a:ln>
          </p:spPr>
          <p:txBody>
            <a:bodyPr wrap="none" anchor="ctr"/>
            <a:lstStyle/>
            <a:p>
              <a:endParaRPr lang="en-US"/>
            </a:p>
          </p:txBody>
        </p:sp>
        <p:sp>
          <p:nvSpPr>
            <p:cNvPr id="56682" name="Line 242"/>
            <p:cNvSpPr>
              <a:spLocks noChangeShapeType="1"/>
            </p:cNvSpPr>
            <p:nvPr/>
          </p:nvSpPr>
          <p:spPr bwMode="auto">
            <a:xfrm flipV="1">
              <a:off x="924" y="2699"/>
              <a:ext cx="0" cy="110"/>
            </a:xfrm>
            <a:prstGeom prst="line">
              <a:avLst/>
            </a:prstGeom>
            <a:noFill/>
            <a:ln w="12700">
              <a:solidFill>
                <a:schemeClr val="tx1"/>
              </a:solidFill>
              <a:round/>
              <a:headEnd/>
              <a:tailEnd/>
            </a:ln>
          </p:spPr>
          <p:txBody>
            <a:bodyPr wrap="none" anchor="ctr"/>
            <a:lstStyle/>
            <a:p>
              <a:endParaRPr lang="en-US"/>
            </a:p>
          </p:txBody>
        </p:sp>
        <p:sp>
          <p:nvSpPr>
            <p:cNvPr id="56683" name="Line 243"/>
            <p:cNvSpPr>
              <a:spLocks noChangeShapeType="1"/>
            </p:cNvSpPr>
            <p:nvPr/>
          </p:nvSpPr>
          <p:spPr bwMode="auto">
            <a:xfrm flipV="1">
              <a:off x="994" y="2699"/>
              <a:ext cx="0" cy="110"/>
            </a:xfrm>
            <a:prstGeom prst="line">
              <a:avLst/>
            </a:prstGeom>
            <a:noFill/>
            <a:ln w="12700">
              <a:solidFill>
                <a:schemeClr val="tx1"/>
              </a:solidFill>
              <a:round/>
              <a:headEnd/>
              <a:tailEnd/>
            </a:ln>
          </p:spPr>
          <p:txBody>
            <a:bodyPr wrap="none" anchor="ctr"/>
            <a:lstStyle/>
            <a:p>
              <a:endParaRPr lang="en-US"/>
            </a:p>
          </p:txBody>
        </p:sp>
        <p:sp>
          <p:nvSpPr>
            <p:cNvPr id="56684" name="Line 244"/>
            <p:cNvSpPr>
              <a:spLocks noChangeShapeType="1"/>
            </p:cNvSpPr>
            <p:nvPr/>
          </p:nvSpPr>
          <p:spPr bwMode="auto">
            <a:xfrm flipV="1">
              <a:off x="1100" y="2342"/>
              <a:ext cx="0" cy="160"/>
            </a:xfrm>
            <a:prstGeom prst="line">
              <a:avLst/>
            </a:prstGeom>
            <a:noFill/>
            <a:ln w="12700">
              <a:solidFill>
                <a:schemeClr val="tx1"/>
              </a:solidFill>
              <a:round/>
              <a:headEnd/>
              <a:tailEnd/>
            </a:ln>
          </p:spPr>
          <p:txBody>
            <a:bodyPr wrap="none" anchor="ctr"/>
            <a:lstStyle/>
            <a:p>
              <a:endParaRPr lang="en-US"/>
            </a:p>
          </p:txBody>
        </p:sp>
        <p:sp>
          <p:nvSpPr>
            <p:cNvPr id="56685" name="Line 245"/>
            <p:cNvSpPr>
              <a:spLocks noChangeShapeType="1"/>
            </p:cNvSpPr>
            <p:nvPr/>
          </p:nvSpPr>
          <p:spPr bwMode="auto">
            <a:xfrm flipV="1">
              <a:off x="1066" y="2392"/>
              <a:ext cx="0" cy="110"/>
            </a:xfrm>
            <a:prstGeom prst="line">
              <a:avLst/>
            </a:prstGeom>
            <a:noFill/>
            <a:ln w="12700">
              <a:solidFill>
                <a:schemeClr val="tx1"/>
              </a:solidFill>
              <a:round/>
              <a:headEnd/>
              <a:tailEnd/>
            </a:ln>
          </p:spPr>
          <p:txBody>
            <a:bodyPr wrap="none" anchor="ctr"/>
            <a:lstStyle/>
            <a:p>
              <a:endParaRPr lang="en-US"/>
            </a:p>
          </p:txBody>
        </p:sp>
        <p:sp>
          <p:nvSpPr>
            <p:cNvPr id="56686" name="Line 246"/>
            <p:cNvSpPr>
              <a:spLocks noChangeShapeType="1"/>
            </p:cNvSpPr>
            <p:nvPr/>
          </p:nvSpPr>
          <p:spPr bwMode="auto">
            <a:xfrm flipV="1">
              <a:off x="1136" y="2392"/>
              <a:ext cx="0" cy="110"/>
            </a:xfrm>
            <a:prstGeom prst="line">
              <a:avLst/>
            </a:prstGeom>
            <a:noFill/>
            <a:ln w="12700">
              <a:solidFill>
                <a:schemeClr val="tx1"/>
              </a:solidFill>
              <a:round/>
              <a:headEnd/>
              <a:tailEnd/>
            </a:ln>
          </p:spPr>
          <p:txBody>
            <a:bodyPr wrap="none" anchor="ctr"/>
            <a:lstStyle/>
            <a:p>
              <a:endParaRPr lang="en-US"/>
            </a:p>
          </p:txBody>
        </p:sp>
        <p:sp>
          <p:nvSpPr>
            <p:cNvPr id="56687" name="Line 247"/>
            <p:cNvSpPr>
              <a:spLocks noChangeShapeType="1"/>
            </p:cNvSpPr>
            <p:nvPr/>
          </p:nvSpPr>
          <p:spPr bwMode="auto">
            <a:xfrm flipV="1">
              <a:off x="1100" y="2647"/>
              <a:ext cx="0" cy="162"/>
            </a:xfrm>
            <a:prstGeom prst="line">
              <a:avLst/>
            </a:prstGeom>
            <a:noFill/>
            <a:ln w="12700">
              <a:solidFill>
                <a:schemeClr val="tx1"/>
              </a:solidFill>
              <a:round/>
              <a:headEnd/>
              <a:tailEnd/>
            </a:ln>
          </p:spPr>
          <p:txBody>
            <a:bodyPr wrap="none" anchor="ctr"/>
            <a:lstStyle/>
            <a:p>
              <a:endParaRPr lang="en-US"/>
            </a:p>
          </p:txBody>
        </p:sp>
        <p:sp>
          <p:nvSpPr>
            <p:cNvPr id="56688" name="Line 248"/>
            <p:cNvSpPr>
              <a:spLocks noChangeShapeType="1"/>
            </p:cNvSpPr>
            <p:nvPr/>
          </p:nvSpPr>
          <p:spPr bwMode="auto">
            <a:xfrm flipV="1">
              <a:off x="1066" y="2699"/>
              <a:ext cx="0" cy="110"/>
            </a:xfrm>
            <a:prstGeom prst="line">
              <a:avLst/>
            </a:prstGeom>
            <a:noFill/>
            <a:ln w="12700">
              <a:solidFill>
                <a:schemeClr val="tx1"/>
              </a:solidFill>
              <a:round/>
              <a:headEnd/>
              <a:tailEnd/>
            </a:ln>
          </p:spPr>
          <p:txBody>
            <a:bodyPr wrap="none" anchor="ctr"/>
            <a:lstStyle/>
            <a:p>
              <a:endParaRPr lang="en-US"/>
            </a:p>
          </p:txBody>
        </p:sp>
        <p:sp>
          <p:nvSpPr>
            <p:cNvPr id="56689" name="Line 249"/>
            <p:cNvSpPr>
              <a:spLocks noChangeShapeType="1"/>
            </p:cNvSpPr>
            <p:nvPr/>
          </p:nvSpPr>
          <p:spPr bwMode="auto">
            <a:xfrm flipV="1">
              <a:off x="1136" y="2699"/>
              <a:ext cx="0" cy="110"/>
            </a:xfrm>
            <a:prstGeom prst="line">
              <a:avLst/>
            </a:prstGeom>
            <a:noFill/>
            <a:ln w="12700">
              <a:solidFill>
                <a:schemeClr val="tx1"/>
              </a:solidFill>
              <a:round/>
              <a:headEnd/>
              <a:tailEnd/>
            </a:ln>
          </p:spPr>
          <p:txBody>
            <a:bodyPr wrap="none" anchor="ctr"/>
            <a:lstStyle/>
            <a:p>
              <a:endParaRPr lang="en-US"/>
            </a:p>
          </p:txBody>
        </p:sp>
        <p:sp>
          <p:nvSpPr>
            <p:cNvPr id="56690" name="Line 250"/>
            <p:cNvSpPr>
              <a:spLocks noChangeShapeType="1"/>
            </p:cNvSpPr>
            <p:nvPr/>
          </p:nvSpPr>
          <p:spPr bwMode="auto">
            <a:xfrm flipV="1">
              <a:off x="1242" y="2342"/>
              <a:ext cx="0" cy="160"/>
            </a:xfrm>
            <a:prstGeom prst="line">
              <a:avLst/>
            </a:prstGeom>
            <a:noFill/>
            <a:ln w="12700">
              <a:solidFill>
                <a:schemeClr val="tx1"/>
              </a:solidFill>
              <a:round/>
              <a:headEnd/>
              <a:tailEnd/>
            </a:ln>
          </p:spPr>
          <p:txBody>
            <a:bodyPr wrap="none" anchor="ctr"/>
            <a:lstStyle/>
            <a:p>
              <a:endParaRPr lang="en-US"/>
            </a:p>
          </p:txBody>
        </p:sp>
        <p:sp>
          <p:nvSpPr>
            <p:cNvPr id="56691" name="Line 251"/>
            <p:cNvSpPr>
              <a:spLocks noChangeShapeType="1"/>
            </p:cNvSpPr>
            <p:nvPr/>
          </p:nvSpPr>
          <p:spPr bwMode="auto">
            <a:xfrm flipV="1">
              <a:off x="1207" y="2392"/>
              <a:ext cx="0" cy="110"/>
            </a:xfrm>
            <a:prstGeom prst="line">
              <a:avLst/>
            </a:prstGeom>
            <a:noFill/>
            <a:ln w="12700">
              <a:solidFill>
                <a:schemeClr val="tx1"/>
              </a:solidFill>
              <a:round/>
              <a:headEnd/>
              <a:tailEnd/>
            </a:ln>
          </p:spPr>
          <p:txBody>
            <a:bodyPr wrap="none" anchor="ctr"/>
            <a:lstStyle/>
            <a:p>
              <a:endParaRPr lang="en-US"/>
            </a:p>
          </p:txBody>
        </p:sp>
        <p:sp>
          <p:nvSpPr>
            <p:cNvPr id="56692" name="Line 252"/>
            <p:cNvSpPr>
              <a:spLocks noChangeShapeType="1"/>
            </p:cNvSpPr>
            <p:nvPr/>
          </p:nvSpPr>
          <p:spPr bwMode="auto">
            <a:xfrm flipV="1">
              <a:off x="1277" y="2392"/>
              <a:ext cx="0" cy="110"/>
            </a:xfrm>
            <a:prstGeom prst="line">
              <a:avLst/>
            </a:prstGeom>
            <a:noFill/>
            <a:ln w="12700">
              <a:solidFill>
                <a:schemeClr val="tx1"/>
              </a:solidFill>
              <a:round/>
              <a:headEnd/>
              <a:tailEnd/>
            </a:ln>
          </p:spPr>
          <p:txBody>
            <a:bodyPr wrap="none" anchor="ctr"/>
            <a:lstStyle/>
            <a:p>
              <a:endParaRPr lang="en-US"/>
            </a:p>
          </p:txBody>
        </p:sp>
        <p:sp>
          <p:nvSpPr>
            <p:cNvPr id="56693" name="Line 253"/>
            <p:cNvSpPr>
              <a:spLocks noChangeShapeType="1"/>
            </p:cNvSpPr>
            <p:nvPr/>
          </p:nvSpPr>
          <p:spPr bwMode="auto">
            <a:xfrm flipV="1">
              <a:off x="1242" y="2647"/>
              <a:ext cx="0" cy="162"/>
            </a:xfrm>
            <a:prstGeom prst="line">
              <a:avLst/>
            </a:prstGeom>
            <a:noFill/>
            <a:ln w="12700">
              <a:solidFill>
                <a:schemeClr val="tx1"/>
              </a:solidFill>
              <a:round/>
              <a:headEnd/>
              <a:tailEnd/>
            </a:ln>
          </p:spPr>
          <p:txBody>
            <a:bodyPr wrap="none" anchor="ctr"/>
            <a:lstStyle/>
            <a:p>
              <a:endParaRPr lang="en-US"/>
            </a:p>
          </p:txBody>
        </p:sp>
        <p:sp>
          <p:nvSpPr>
            <p:cNvPr id="56694" name="Line 254"/>
            <p:cNvSpPr>
              <a:spLocks noChangeShapeType="1"/>
            </p:cNvSpPr>
            <p:nvPr/>
          </p:nvSpPr>
          <p:spPr bwMode="auto">
            <a:xfrm flipV="1">
              <a:off x="1207" y="2699"/>
              <a:ext cx="0" cy="110"/>
            </a:xfrm>
            <a:prstGeom prst="line">
              <a:avLst/>
            </a:prstGeom>
            <a:noFill/>
            <a:ln w="12700">
              <a:solidFill>
                <a:schemeClr val="tx1"/>
              </a:solidFill>
              <a:round/>
              <a:headEnd/>
              <a:tailEnd/>
            </a:ln>
          </p:spPr>
          <p:txBody>
            <a:bodyPr wrap="none" anchor="ctr"/>
            <a:lstStyle/>
            <a:p>
              <a:endParaRPr lang="en-US"/>
            </a:p>
          </p:txBody>
        </p:sp>
        <p:sp>
          <p:nvSpPr>
            <p:cNvPr id="56695" name="Line 255"/>
            <p:cNvSpPr>
              <a:spLocks noChangeShapeType="1"/>
            </p:cNvSpPr>
            <p:nvPr/>
          </p:nvSpPr>
          <p:spPr bwMode="auto">
            <a:xfrm flipV="1">
              <a:off x="1277" y="2699"/>
              <a:ext cx="0" cy="110"/>
            </a:xfrm>
            <a:prstGeom prst="line">
              <a:avLst/>
            </a:prstGeom>
            <a:noFill/>
            <a:ln w="12700">
              <a:solidFill>
                <a:schemeClr val="tx1"/>
              </a:solidFill>
              <a:round/>
              <a:headEnd/>
              <a:tailEnd/>
            </a:ln>
          </p:spPr>
          <p:txBody>
            <a:bodyPr wrap="none" anchor="ctr"/>
            <a:lstStyle/>
            <a:p>
              <a:endParaRPr lang="en-US"/>
            </a:p>
          </p:txBody>
        </p:sp>
        <p:sp>
          <p:nvSpPr>
            <p:cNvPr id="56696" name="Line 256"/>
            <p:cNvSpPr>
              <a:spLocks noChangeShapeType="1"/>
            </p:cNvSpPr>
            <p:nvPr/>
          </p:nvSpPr>
          <p:spPr bwMode="auto">
            <a:xfrm flipV="1">
              <a:off x="1383" y="2342"/>
              <a:ext cx="0" cy="160"/>
            </a:xfrm>
            <a:prstGeom prst="line">
              <a:avLst/>
            </a:prstGeom>
            <a:noFill/>
            <a:ln w="12700">
              <a:solidFill>
                <a:schemeClr val="tx1"/>
              </a:solidFill>
              <a:round/>
              <a:headEnd/>
              <a:tailEnd/>
            </a:ln>
          </p:spPr>
          <p:txBody>
            <a:bodyPr wrap="none" anchor="ctr"/>
            <a:lstStyle/>
            <a:p>
              <a:endParaRPr lang="en-US"/>
            </a:p>
          </p:txBody>
        </p:sp>
        <p:sp>
          <p:nvSpPr>
            <p:cNvPr id="56697" name="Line 257"/>
            <p:cNvSpPr>
              <a:spLocks noChangeShapeType="1"/>
            </p:cNvSpPr>
            <p:nvPr/>
          </p:nvSpPr>
          <p:spPr bwMode="auto">
            <a:xfrm flipV="1">
              <a:off x="1348" y="2392"/>
              <a:ext cx="0" cy="110"/>
            </a:xfrm>
            <a:prstGeom prst="line">
              <a:avLst/>
            </a:prstGeom>
            <a:noFill/>
            <a:ln w="12700">
              <a:solidFill>
                <a:schemeClr val="tx1"/>
              </a:solidFill>
              <a:round/>
              <a:headEnd/>
              <a:tailEnd/>
            </a:ln>
          </p:spPr>
          <p:txBody>
            <a:bodyPr wrap="none" anchor="ctr"/>
            <a:lstStyle/>
            <a:p>
              <a:endParaRPr lang="en-US"/>
            </a:p>
          </p:txBody>
        </p:sp>
        <p:sp>
          <p:nvSpPr>
            <p:cNvPr id="56698" name="Line 258"/>
            <p:cNvSpPr>
              <a:spLocks noChangeShapeType="1"/>
            </p:cNvSpPr>
            <p:nvPr/>
          </p:nvSpPr>
          <p:spPr bwMode="auto">
            <a:xfrm flipV="1">
              <a:off x="1418" y="2392"/>
              <a:ext cx="0" cy="110"/>
            </a:xfrm>
            <a:prstGeom prst="line">
              <a:avLst/>
            </a:prstGeom>
            <a:noFill/>
            <a:ln w="12700">
              <a:solidFill>
                <a:schemeClr val="tx1"/>
              </a:solidFill>
              <a:round/>
              <a:headEnd/>
              <a:tailEnd/>
            </a:ln>
          </p:spPr>
          <p:txBody>
            <a:bodyPr wrap="none" anchor="ctr"/>
            <a:lstStyle/>
            <a:p>
              <a:endParaRPr lang="en-US"/>
            </a:p>
          </p:txBody>
        </p:sp>
        <p:sp>
          <p:nvSpPr>
            <p:cNvPr id="56699" name="Line 259"/>
            <p:cNvSpPr>
              <a:spLocks noChangeShapeType="1"/>
            </p:cNvSpPr>
            <p:nvPr/>
          </p:nvSpPr>
          <p:spPr bwMode="auto">
            <a:xfrm flipV="1">
              <a:off x="1383" y="2647"/>
              <a:ext cx="0" cy="162"/>
            </a:xfrm>
            <a:prstGeom prst="line">
              <a:avLst/>
            </a:prstGeom>
            <a:noFill/>
            <a:ln w="12700">
              <a:solidFill>
                <a:schemeClr val="tx1"/>
              </a:solidFill>
              <a:round/>
              <a:headEnd/>
              <a:tailEnd/>
            </a:ln>
          </p:spPr>
          <p:txBody>
            <a:bodyPr wrap="none" anchor="ctr"/>
            <a:lstStyle/>
            <a:p>
              <a:endParaRPr lang="en-US"/>
            </a:p>
          </p:txBody>
        </p:sp>
        <p:sp>
          <p:nvSpPr>
            <p:cNvPr id="56700" name="Line 260"/>
            <p:cNvSpPr>
              <a:spLocks noChangeShapeType="1"/>
            </p:cNvSpPr>
            <p:nvPr/>
          </p:nvSpPr>
          <p:spPr bwMode="auto">
            <a:xfrm flipV="1">
              <a:off x="1348" y="2699"/>
              <a:ext cx="0" cy="110"/>
            </a:xfrm>
            <a:prstGeom prst="line">
              <a:avLst/>
            </a:prstGeom>
            <a:noFill/>
            <a:ln w="12700">
              <a:solidFill>
                <a:schemeClr val="tx1"/>
              </a:solidFill>
              <a:round/>
              <a:headEnd/>
              <a:tailEnd/>
            </a:ln>
          </p:spPr>
          <p:txBody>
            <a:bodyPr wrap="none" anchor="ctr"/>
            <a:lstStyle/>
            <a:p>
              <a:endParaRPr lang="en-US"/>
            </a:p>
          </p:txBody>
        </p:sp>
        <p:sp>
          <p:nvSpPr>
            <p:cNvPr id="56701" name="Line 261"/>
            <p:cNvSpPr>
              <a:spLocks noChangeShapeType="1"/>
            </p:cNvSpPr>
            <p:nvPr/>
          </p:nvSpPr>
          <p:spPr bwMode="auto">
            <a:xfrm flipV="1">
              <a:off x="1418" y="2699"/>
              <a:ext cx="0" cy="110"/>
            </a:xfrm>
            <a:prstGeom prst="line">
              <a:avLst/>
            </a:prstGeom>
            <a:noFill/>
            <a:ln w="12700">
              <a:solidFill>
                <a:schemeClr val="tx1"/>
              </a:solidFill>
              <a:round/>
              <a:headEnd/>
              <a:tailEnd/>
            </a:ln>
          </p:spPr>
          <p:txBody>
            <a:bodyPr wrap="none" anchor="ctr"/>
            <a:lstStyle/>
            <a:p>
              <a:endParaRPr lang="en-US"/>
            </a:p>
          </p:txBody>
        </p:sp>
        <p:sp>
          <p:nvSpPr>
            <p:cNvPr id="56702" name="Line 262"/>
            <p:cNvSpPr>
              <a:spLocks noChangeShapeType="1"/>
            </p:cNvSpPr>
            <p:nvPr/>
          </p:nvSpPr>
          <p:spPr bwMode="auto">
            <a:xfrm>
              <a:off x="1524" y="2346"/>
              <a:ext cx="0" cy="0"/>
            </a:xfrm>
            <a:prstGeom prst="line">
              <a:avLst/>
            </a:prstGeom>
            <a:noFill/>
            <a:ln w="12700">
              <a:solidFill>
                <a:schemeClr val="tx1"/>
              </a:solidFill>
              <a:round/>
              <a:headEnd/>
              <a:tailEnd/>
            </a:ln>
          </p:spPr>
          <p:txBody>
            <a:bodyPr wrap="none" anchor="ctr"/>
            <a:lstStyle/>
            <a:p>
              <a:endParaRPr lang="en-US"/>
            </a:p>
          </p:txBody>
        </p:sp>
        <p:sp>
          <p:nvSpPr>
            <p:cNvPr id="56703" name="Line 263"/>
            <p:cNvSpPr>
              <a:spLocks noChangeShapeType="1"/>
            </p:cNvSpPr>
            <p:nvPr/>
          </p:nvSpPr>
          <p:spPr bwMode="auto">
            <a:xfrm flipV="1">
              <a:off x="1524" y="2342"/>
              <a:ext cx="0" cy="160"/>
            </a:xfrm>
            <a:prstGeom prst="line">
              <a:avLst/>
            </a:prstGeom>
            <a:noFill/>
            <a:ln w="12700">
              <a:solidFill>
                <a:schemeClr val="tx1"/>
              </a:solidFill>
              <a:round/>
              <a:headEnd/>
              <a:tailEnd/>
            </a:ln>
          </p:spPr>
          <p:txBody>
            <a:bodyPr wrap="none" anchor="ctr"/>
            <a:lstStyle/>
            <a:p>
              <a:endParaRPr lang="en-US"/>
            </a:p>
          </p:txBody>
        </p:sp>
        <p:sp>
          <p:nvSpPr>
            <p:cNvPr id="56704" name="Line 264"/>
            <p:cNvSpPr>
              <a:spLocks noChangeShapeType="1"/>
            </p:cNvSpPr>
            <p:nvPr/>
          </p:nvSpPr>
          <p:spPr bwMode="auto">
            <a:xfrm flipV="1">
              <a:off x="1489" y="2392"/>
              <a:ext cx="0" cy="110"/>
            </a:xfrm>
            <a:prstGeom prst="line">
              <a:avLst/>
            </a:prstGeom>
            <a:noFill/>
            <a:ln w="12700">
              <a:solidFill>
                <a:schemeClr val="tx1"/>
              </a:solidFill>
              <a:round/>
              <a:headEnd/>
              <a:tailEnd/>
            </a:ln>
          </p:spPr>
          <p:txBody>
            <a:bodyPr wrap="none" anchor="ctr"/>
            <a:lstStyle/>
            <a:p>
              <a:endParaRPr lang="en-US"/>
            </a:p>
          </p:txBody>
        </p:sp>
        <p:sp>
          <p:nvSpPr>
            <p:cNvPr id="56705" name="Line 265"/>
            <p:cNvSpPr>
              <a:spLocks noChangeShapeType="1"/>
            </p:cNvSpPr>
            <p:nvPr/>
          </p:nvSpPr>
          <p:spPr bwMode="auto">
            <a:xfrm flipV="1">
              <a:off x="1560" y="2392"/>
              <a:ext cx="0" cy="110"/>
            </a:xfrm>
            <a:prstGeom prst="line">
              <a:avLst/>
            </a:prstGeom>
            <a:noFill/>
            <a:ln w="12700">
              <a:solidFill>
                <a:schemeClr val="tx1"/>
              </a:solidFill>
              <a:round/>
              <a:headEnd/>
              <a:tailEnd/>
            </a:ln>
          </p:spPr>
          <p:txBody>
            <a:bodyPr wrap="none" anchor="ctr"/>
            <a:lstStyle/>
            <a:p>
              <a:endParaRPr lang="en-US"/>
            </a:p>
          </p:txBody>
        </p:sp>
        <p:sp>
          <p:nvSpPr>
            <p:cNvPr id="56706" name="Line 266"/>
            <p:cNvSpPr>
              <a:spLocks noChangeShapeType="1"/>
            </p:cNvSpPr>
            <p:nvPr/>
          </p:nvSpPr>
          <p:spPr bwMode="auto">
            <a:xfrm flipV="1">
              <a:off x="1524" y="2647"/>
              <a:ext cx="0" cy="162"/>
            </a:xfrm>
            <a:prstGeom prst="line">
              <a:avLst/>
            </a:prstGeom>
            <a:noFill/>
            <a:ln w="12700">
              <a:solidFill>
                <a:schemeClr val="tx1"/>
              </a:solidFill>
              <a:round/>
              <a:headEnd/>
              <a:tailEnd/>
            </a:ln>
          </p:spPr>
          <p:txBody>
            <a:bodyPr wrap="none" anchor="ctr"/>
            <a:lstStyle/>
            <a:p>
              <a:endParaRPr lang="en-US"/>
            </a:p>
          </p:txBody>
        </p:sp>
        <p:sp>
          <p:nvSpPr>
            <p:cNvPr id="56707" name="Line 267"/>
            <p:cNvSpPr>
              <a:spLocks noChangeShapeType="1"/>
            </p:cNvSpPr>
            <p:nvPr/>
          </p:nvSpPr>
          <p:spPr bwMode="auto">
            <a:xfrm flipV="1">
              <a:off x="1489" y="2699"/>
              <a:ext cx="0" cy="110"/>
            </a:xfrm>
            <a:prstGeom prst="line">
              <a:avLst/>
            </a:prstGeom>
            <a:noFill/>
            <a:ln w="12700">
              <a:solidFill>
                <a:schemeClr val="tx1"/>
              </a:solidFill>
              <a:round/>
              <a:headEnd/>
              <a:tailEnd/>
            </a:ln>
          </p:spPr>
          <p:txBody>
            <a:bodyPr wrap="none" anchor="ctr"/>
            <a:lstStyle/>
            <a:p>
              <a:endParaRPr lang="en-US"/>
            </a:p>
          </p:txBody>
        </p:sp>
        <p:sp>
          <p:nvSpPr>
            <p:cNvPr id="56708" name="Line 268"/>
            <p:cNvSpPr>
              <a:spLocks noChangeShapeType="1"/>
            </p:cNvSpPr>
            <p:nvPr/>
          </p:nvSpPr>
          <p:spPr bwMode="auto">
            <a:xfrm flipV="1">
              <a:off x="1560" y="2699"/>
              <a:ext cx="0" cy="110"/>
            </a:xfrm>
            <a:prstGeom prst="line">
              <a:avLst/>
            </a:prstGeom>
            <a:noFill/>
            <a:ln w="12700">
              <a:solidFill>
                <a:schemeClr val="tx1"/>
              </a:solidFill>
              <a:round/>
              <a:headEnd/>
              <a:tailEnd/>
            </a:ln>
          </p:spPr>
          <p:txBody>
            <a:bodyPr wrap="none" anchor="ctr"/>
            <a:lstStyle/>
            <a:p>
              <a:endParaRPr lang="en-US"/>
            </a:p>
          </p:txBody>
        </p:sp>
        <p:sp>
          <p:nvSpPr>
            <p:cNvPr id="56709" name="Line 269"/>
            <p:cNvSpPr>
              <a:spLocks noChangeShapeType="1"/>
            </p:cNvSpPr>
            <p:nvPr/>
          </p:nvSpPr>
          <p:spPr bwMode="auto">
            <a:xfrm flipV="1">
              <a:off x="1666" y="2342"/>
              <a:ext cx="0" cy="160"/>
            </a:xfrm>
            <a:prstGeom prst="line">
              <a:avLst/>
            </a:prstGeom>
            <a:noFill/>
            <a:ln w="12700">
              <a:solidFill>
                <a:schemeClr val="tx1"/>
              </a:solidFill>
              <a:round/>
              <a:headEnd/>
              <a:tailEnd/>
            </a:ln>
          </p:spPr>
          <p:txBody>
            <a:bodyPr wrap="none" anchor="ctr"/>
            <a:lstStyle/>
            <a:p>
              <a:endParaRPr lang="en-US"/>
            </a:p>
          </p:txBody>
        </p:sp>
        <p:sp>
          <p:nvSpPr>
            <p:cNvPr id="56710" name="Line 270"/>
            <p:cNvSpPr>
              <a:spLocks noChangeShapeType="1"/>
            </p:cNvSpPr>
            <p:nvPr/>
          </p:nvSpPr>
          <p:spPr bwMode="auto">
            <a:xfrm flipV="1">
              <a:off x="1630" y="2392"/>
              <a:ext cx="0" cy="110"/>
            </a:xfrm>
            <a:prstGeom prst="line">
              <a:avLst/>
            </a:prstGeom>
            <a:noFill/>
            <a:ln w="12700">
              <a:solidFill>
                <a:schemeClr val="tx1"/>
              </a:solidFill>
              <a:round/>
              <a:headEnd/>
              <a:tailEnd/>
            </a:ln>
          </p:spPr>
          <p:txBody>
            <a:bodyPr wrap="none" anchor="ctr"/>
            <a:lstStyle/>
            <a:p>
              <a:endParaRPr lang="en-US"/>
            </a:p>
          </p:txBody>
        </p:sp>
        <p:sp>
          <p:nvSpPr>
            <p:cNvPr id="56711" name="Line 271"/>
            <p:cNvSpPr>
              <a:spLocks noChangeShapeType="1"/>
            </p:cNvSpPr>
            <p:nvPr/>
          </p:nvSpPr>
          <p:spPr bwMode="auto">
            <a:xfrm flipV="1">
              <a:off x="1700" y="2392"/>
              <a:ext cx="0" cy="110"/>
            </a:xfrm>
            <a:prstGeom prst="line">
              <a:avLst/>
            </a:prstGeom>
            <a:noFill/>
            <a:ln w="12700">
              <a:solidFill>
                <a:schemeClr val="tx1"/>
              </a:solidFill>
              <a:round/>
              <a:headEnd/>
              <a:tailEnd/>
            </a:ln>
          </p:spPr>
          <p:txBody>
            <a:bodyPr wrap="none" anchor="ctr"/>
            <a:lstStyle/>
            <a:p>
              <a:endParaRPr lang="en-US"/>
            </a:p>
          </p:txBody>
        </p:sp>
        <p:sp>
          <p:nvSpPr>
            <p:cNvPr id="56712" name="Line 272"/>
            <p:cNvSpPr>
              <a:spLocks noChangeShapeType="1"/>
            </p:cNvSpPr>
            <p:nvPr/>
          </p:nvSpPr>
          <p:spPr bwMode="auto">
            <a:xfrm flipV="1">
              <a:off x="1666" y="2647"/>
              <a:ext cx="0" cy="162"/>
            </a:xfrm>
            <a:prstGeom prst="line">
              <a:avLst/>
            </a:prstGeom>
            <a:noFill/>
            <a:ln w="12700">
              <a:solidFill>
                <a:schemeClr val="tx1"/>
              </a:solidFill>
              <a:round/>
              <a:headEnd/>
              <a:tailEnd/>
            </a:ln>
          </p:spPr>
          <p:txBody>
            <a:bodyPr wrap="none" anchor="ctr"/>
            <a:lstStyle/>
            <a:p>
              <a:endParaRPr lang="en-US"/>
            </a:p>
          </p:txBody>
        </p:sp>
        <p:sp>
          <p:nvSpPr>
            <p:cNvPr id="56713" name="Line 273"/>
            <p:cNvSpPr>
              <a:spLocks noChangeShapeType="1"/>
            </p:cNvSpPr>
            <p:nvPr/>
          </p:nvSpPr>
          <p:spPr bwMode="auto">
            <a:xfrm flipV="1">
              <a:off x="1630" y="2699"/>
              <a:ext cx="0" cy="110"/>
            </a:xfrm>
            <a:prstGeom prst="line">
              <a:avLst/>
            </a:prstGeom>
            <a:noFill/>
            <a:ln w="12700">
              <a:solidFill>
                <a:schemeClr val="tx1"/>
              </a:solidFill>
              <a:round/>
              <a:headEnd/>
              <a:tailEnd/>
            </a:ln>
          </p:spPr>
          <p:txBody>
            <a:bodyPr wrap="none" anchor="ctr"/>
            <a:lstStyle/>
            <a:p>
              <a:endParaRPr lang="en-US"/>
            </a:p>
          </p:txBody>
        </p:sp>
        <p:sp>
          <p:nvSpPr>
            <p:cNvPr id="56714" name="Line 274"/>
            <p:cNvSpPr>
              <a:spLocks noChangeShapeType="1"/>
            </p:cNvSpPr>
            <p:nvPr/>
          </p:nvSpPr>
          <p:spPr bwMode="auto">
            <a:xfrm flipV="1">
              <a:off x="1700" y="2699"/>
              <a:ext cx="0" cy="110"/>
            </a:xfrm>
            <a:prstGeom prst="line">
              <a:avLst/>
            </a:prstGeom>
            <a:noFill/>
            <a:ln w="12700">
              <a:solidFill>
                <a:schemeClr val="tx1"/>
              </a:solidFill>
              <a:round/>
              <a:headEnd/>
              <a:tailEnd/>
            </a:ln>
          </p:spPr>
          <p:txBody>
            <a:bodyPr wrap="none" anchor="ctr"/>
            <a:lstStyle/>
            <a:p>
              <a:endParaRPr lang="en-US"/>
            </a:p>
          </p:txBody>
        </p:sp>
        <p:sp>
          <p:nvSpPr>
            <p:cNvPr id="56715" name="Line 275"/>
            <p:cNvSpPr>
              <a:spLocks noChangeShapeType="1"/>
            </p:cNvSpPr>
            <p:nvPr/>
          </p:nvSpPr>
          <p:spPr bwMode="auto">
            <a:xfrm flipV="1">
              <a:off x="1806" y="2342"/>
              <a:ext cx="0" cy="160"/>
            </a:xfrm>
            <a:prstGeom prst="line">
              <a:avLst/>
            </a:prstGeom>
            <a:noFill/>
            <a:ln w="12700">
              <a:solidFill>
                <a:schemeClr val="tx1"/>
              </a:solidFill>
              <a:round/>
              <a:headEnd/>
              <a:tailEnd/>
            </a:ln>
          </p:spPr>
          <p:txBody>
            <a:bodyPr wrap="none" anchor="ctr"/>
            <a:lstStyle/>
            <a:p>
              <a:endParaRPr lang="en-US"/>
            </a:p>
          </p:txBody>
        </p:sp>
        <p:sp>
          <p:nvSpPr>
            <p:cNvPr id="56716" name="Line 276"/>
            <p:cNvSpPr>
              <a:spLocks noChangeShapeType="1"/>
            </p:cNvSpPr>
            <p:nvPr/>
          </p:nvSpPr>
          <p:spPr bwMode="auto">
            <a:xfrm flipV="1">
              <a:off x="1772" y="2392"/>
              <a:ext cx="0" cy="110"/>
            </a:xfrm>
            <a:prstGeom prst="line">
              <a:avLst/>
            </a:prstGeom>
            <a:noFill/>
            <a:ln w="12700">
              <a:solidFill>
                <a:schemeClr val="tx1"/>
              </a:solidFill>
              <a:round/>
              <a:headEnd/>
              <a:tailEnd/>
            </a:ln>
          </p:spPr>
          <p:txBody>
            <a:bodyPr wrap="none" anchor="ctr"/>
            <a:lstStyle/>
            <a:p>
              <a:endParaRPr lang="en-US"/>
            </a:p>
          </p:txBody>
        </p:sp>
        <p:sp>
          <p:nvSpPr>
            <p:cNvPr id="56717" name="Line 277"/>
            <p:cNvSpPr>
              <a:spLocks noChangeShapeType="1"/>
            </p:cNvSpPr>
            <p:nvPr/>
          </p:nvSpPr>
          <p:spPr bwMode="auto">
            <a:xfrm flipV="1">
              <a:off x="1842" y="2392"/>
              <a:ext cx="0" cy="110"/>
            </a:xfrm>
            <a:prstGeom prst="line">
              <a:avLst/>
            </a:prstGeom>
            <a:noFill/>
            <a:ln w="12700">
              <a:solidFill>
                <a:schemeClr val="tx1"/>
              </a:solidFill>
              <a:round/>
              <a:headEnd/>
              <a:tailEnd/>
            </a:ln>
          </p:spPr>
          <p:txBody>
            <a:bodyPr wrap="none" anchor="ctr"/>
            <a:lstStyle/>
            <a:p>
              <a:endParaRPr lang="en-US"/>
            </a:p>
          </p:txBody>
        </p:sp>
        <p:sp>
          <p:nvSpPr>
            <p:cNvPr id="56718" name="Line 278"/>
            <p:cNvSpPr>
              <a:spLocks noChangeShapeType="1"/>
            </p:cNvSpPr>
            <p:nvPr/>
          </p:nvSpPr>
          <p:spPr bwMode="auto">
            <a:xfrm flipV="1">
              <a:off x="1806" y="2647"/>
              <a:ext cx="0" cy="162"/>
            </a:xfrm>
            <a:prstGeom prst="line">
              <a:avLst/>
            </a:prstGeom>
            <a:noFill/>
            <a:ln w="12700">
              <a:solidFill>
                <a:schemeClr val="tx1"/>
              </a:solidFill>
              <a:round/>
              <a:headEnd/>
              <a:tailEnd/>
            </a:ln>
          </p:spPr>
          <p:txBody>
            <a:bodyPr wrap="none" anchor="ctr"/>
            <a:lstStyle/>
            <a:p>
              <a:endParaRPr lang="en-US"/>
            </a:p>
          </p:txBody>
        </p:sp>
        <p:sp>
          <p:nvSpPr>
            <p:cNvPr id="56719" name="Line 279"/>
            <p:cNvSpPr>
              <a:spLocks noChangeShapeType="1"/>
            </p:cNvSpPr>
            <p:nvPr/>
          </p:nvSpPr>
          <p:spPr bwMode="auto">
            <a:xfrm flipV="1">
              <a:off x="1772" y="2699"/>
              <a:ext cx="0" cy="110"/>
            </a:xfrm>
            <a:prstGeom prst="line">
              <a:avLst/>
            </a:prstGeom>
            <a:noFill/>
            <a:ln w="12700">
              <a:solidFill>
                <a:schemeClr val="tx1"/>
              </a:solidFill>
              <a:round/>
              <a:headEnd/>
              <a:tailEnd/>
            </a:ln>
          </p:spPr>
          <p:txBody>
            <a:bodyPr wrap="none" anchor="ctr"/>
            <a:lstStyle/>
            <a:p>
              <a:endParaRPr lang="en-US"/>
            </a:p>
          </p:txBody>
        </p:sp>
        <p:sp>
          <p:nvSpPr>
            <p:cNvPr id="56720" name="Line 280"/>
            <p:cNvSpPr>
              <a:spLocks noChangeShapeType="1"/>
            </p:cNvSpPr>
            <p:nvPr/>
          </p:nvSpPr>
          <p:spPr bwMode="auto">
            <a:xfrm flipV="1">
              <a:off x="1842" y="2699"/>
              <a:ext cx="0" cy="110"/>
            </a:xfrm>
            <a:prstGeom prst="line">
              <a:avLst/>
            </a:prstGeom>
            <a:noFill/>
            <a:ln w="12700">
              <a:solidFill>
                <a:schemeClr val="tx1"/>
              </a:solidFill>
              <a:round/>
              <a:headEnd/>
              <a:tailEnd/>
            </a:ln>
          </p:spPr>
          <p:txBody>
            <a:bodyPr wrap="none" anchor="ctr"/>
            <a:lstStyle/>
            <a:p>
              <a:endParaRPr lang="en-US"/>
            </a:p>
          </p:txBody>
        </p:sp>
        <p:sp>
          <p:nvSpPr>
            <p:cNvPr id="56721" name="Line 281"/>
            <p:cNvSpPr>
              <a:spLocks noChangeShapeType="1"/>
            </p:cNvSpPr>
            <p:nvPr/>
          </p:nvSpPr>
          <p:spPr bwMode="auto">
            <a:xfrm flipV="1">
              <a:off x="1948" y="2342"/>
              <a:ext cx="0" cy="160"/>
            </a:xfrm>
            <a:prstGeom prst="line">
              <a:avLst/>
            </a:prstGeom>
            <a:noFill/>
            <a:ln w="12700">
              <a:solidFill>
                <a:schemeClr val="tx1"/>
              </a:solidFill>
              <a:round/>
              <a:headEnd/>
              <a:tailEnd/>
            </a:ln>
          </p:spPr>
          <p:txBody>
            <a:bodyPr wrap="none" anchor="ctr"/>
            <a:lstStyle/>
            <a:p>
              <a:endParaRPr lang="en-US"/>
            </a:p>
          </p:txBody>
        </p:sp>
        <p:sp>
          <p:nvSpPr>
            <p:cNvPr id="56722" name="Line 282"/>
            <p:cNvSpPr>
              <a:spLocks noChangeShapeType="1"/>
            </p:cNvSpPr>
            <p:nvPr/>
          </p:nvSpPr>
          <p:spPr bwMode="auto">
            <a:xfrm flipV="1">
              <a:off x="1912" y="2392"/>
              <a:ext cx="0" cy="110"/>
            </a:xfrm>
            <a:prstGeom prst="line">
              <a:avLst/>
            </a:prstGeom>
            <a:noFill/>
            <a:ln w="12700">
              <a:solidFill>
                <a:schemeClr val="tx1"/>
              </a:solidFill>
              <a:round/>
              <a:headEnd/>
              <a:tailEnd/>
            </a:ln>
          </p:spPr>
          <p:txBody>
            <a:bodyPr wrap="none" anchor="ctr"/>
            <a:lstStyle/>
            <a:p>
              <a:endParaRPr lang="en-US"/>
            </a:p>
          </p:txBody>
        </p:sp>
        <p:sp>
          <p:nvSpPr>
            <p:cNvPr id="56723" name="Line 283"/>
            <p:cNvSpPr>
              <a:spLocks noChangeShapeType="1"/>
            </p:cNvSpPr>
            <p:nvPr/>
          </p:nvSpPr>
          <p:spPr bwMode="auto">
            <a:xfrm flipV="1">
              <a:off x="1983" y="2392"/>
              <a:ext cx="0" cy="110"/>
            </a:xfrm>
            <a:prstGeom prst="line">
              <a:avLst/>
            </a:prstGeom>
            <a:noFill/>
            <a:ln w="12700">
              <a:solidFill>
                <a:schemeClr val="tx1"/>
              </a:solidFill>
              <a:round/>
              <a:headEnd/>
              <a:tailEnd/>
            </a:ln>
          </p:spPr>
          <p:txBody>
            <a:bodyPr wrap="none" anchor="ctr"/>
            <a:lstStyle/>
            <a:p>
              <a:endParaRPr lang="en-US"/>
            </a:p>
          </p:txBody>
        </p:sp>
        <p:sp>
          <p:nvSpPr>
            <p:cNvPr id="56724" name="Line 284"/>
            <p:cNvSpPr>
              <a:spLocks noChangeShapeType="1"/>
            </p:cNvSpPr>
            <p:nvPr/>
          </p:nvSpPr>
          <p:spPr bwMode="auto">
            <a:xfrm flipV="1">
              <a:off x="1948" y="2647"/>
              <a:ext cx="0" cy="162"/>
            </a:xfrm>
            <a:prstGeom prst="line">
              <a:avLst/>
            </a:prstGeom>
            <a:noFill/>
            <a:ln w="12700">
              <a:solidFill>
                <a:schemeClr val="tx1"/>
              </a:solidFill>
              <a:round/>
              <a:headEnd/>
              <a:tailEnd/>
            </a:ln>
          </p:spPr>
          <p:txBody>
            <a:bodyPr wrap="none" anchor="ctr"/>
            <a:lstStyle/>
            <a:p>
              <a:endParaRPr lang="en-US"/>
            </a:p>
          </p:txBody>
        </p:sp>
        <p:sp>
          <p:nvSpPr>
            <p:cNvPr id="56725" name="Line 285"/>
            <p:cNvSpPr>
              <a:spLocks noChangeShapeType="1"/>
            </p:cNvSpPr>
            <p:nvPr/>
          </p:nvSpPr>
          <p:spPr bwMode="auto">
            <a:xfrm flipV="1">
              <a:off x="1912" y="2699"/>
              <a:ext cx="0" cy="110"/>
            </a:xfrm>
            <a:prstGeom prst="line">
              <a:avLst/>
            </a:prstGeom>
            <a:noFill/>
            <a:ln w="12700">
              <a:solidFill>
                <a:schemeClr val="tx1"/>
              </a:solidFill>
              <a:round/>
              <a:headEnd/>
              <a:tailEnd/>
            </a:ln>
          </p:spPr>
          <p:txBody>
            <a:bodyPr wrap="none" anchor="ctr"/>
            <a:lstStyle/>
            <a:p>
              <a:endParaRPr lang="en-US"/>
            </a:p>
          </p:txBody>
        </p:sp>
        <p:sp>
          <p:nvSpPr>
            <p:cNvPr id="56726" name="Line 286"/>
            <p:cNvSpPr>
              <a:spLocks noChangeShapeType="1"/>
            </p:cNvSpPr>
            <p:nvPr/>
          </p:nvSpPr>
          <p:spPr bwMode="auto">
            <a:xfrm flipV="1">
              <a:off x="1983" y="2699"/>
              <a:ext cx="0" cy="110"/>
            </a:xfrm>
            <a:prstGeom prst="line">
              <a:avLst/>
            </a:prstGeom>
            <a:noFill/>
            <a:ln w="12700">
              <a:solidFill>
                <a:schemeClr val="tx1"/>
              </a:solidFill>
              <a:round/>
              <a:headEnd/>
              <a:tailEnd/>
            </a:ln>
          </p:spPr>
          <p:txBody>
            <a:bodyPr wrap="none" anchor="ctr"/>
            <a:lstStyle/>
            <a:p>
              <a:endParaRPr lang="en-US"/>
            </a:p>
          </p:txBody>
        </p:sp>
        <p:sp>
          <p:nvSpPr>
            <p:cNvPr id="56727" name="Line 287"/>
            <p:cNvSpPr>
              <a:spLocks noChangeShapeType="1"/>
            </p:cNvSpPr>
            <p:nvPr/>
          </p:nvSpPr>
          <p:spPr bwMode="auto">
            <a:xfrm flipV="1">
              <a:off x="2089" y="2342"/>
              <a:ext cx="0" cy="160"/>
            </a:xfrm>
            <a:prstGeom prst="line">
              <a:avLst/>
            </a:prstGeom>
            <a:noFill/>
            <a:ln w="12700">
              <a:solidFill>
                <a:schemeClr val="tx1"/>
              </a:solidFill>
              <a:round/>
              <a:headEnd/>
              <a:tailEnd/>
            </a:ln>
          </p:spPr>
          <p:txBody>
            <a:bodyPr wrap="none" anchor="ctr"/>
            <a:lstStyle/>
            <a:p>
              <a:endParaRPr lang="en-US"/>
            </a:p>
          </p:txBody>
        </p:sp>
        <p:sp>
          <p:nvSpPr>
            <p:cNvPr id="56728" name="Line 288"/>
            <p:cNvSpPr>
              <a:spLocks noChangeShapeType="1"/>
            </p:cNvSpPr>
            <p:nvPr/>
          </p:nvSpPr>
          <p:spPr bwMode="auto">
            <a:xfrm flipV="1">
              <a:off x="2053" y="2392"/>
              <a:ext cx="0" cy="110"/>
            </a:xfrm>
            <a:prstGeom prst="line">
              <a:avLst/>
            </a:prstGeom>
            <a:noFill/>
            <a:ln w="12700">
              <a:solidFill>
                <a:schemeClr val="tx1"/>
              </a:solidFill>
              <a:round/>
              <a:headEnd/>
              <a:tailEnd/>
            </a:ln>
          </p:spPr>
          <p:txBody>
            <a:bodyPr wrap="none" anchor="ctr"/>
            <a:lstStyle/>
            <a:p>
              <a:endParaRPr lang="en-US"/>
            </a:p>
          </p:txBody>
        </p:sp>
        <p:sp>
          <p:nvSpPr>
            <p:cNvPr id="56729" name="Line 289"/>
            <p:cNvSpPr>
              <a:spLocks noChangeShapeType="1"/>
            </p:cNvSpPr>
            <p:nvPr/>
          </p:nvSpPr>
          <p:spPr bwMode="auto">
            <a:xfrm flipV="1">
              <a:off x="2124" y="2392"/>
              <a:ext cx="0" cy="110"/>
            </a:xfrm>
            <a:prstGeom prst="line">
              <a:avLst/>
            </a:prstGeom>
            <a:noFill/>
            <a:ln w="12700">
              <a:solidFill>
                <a:schemeClr val="tx1"/>
              </a:solidFill>
              <a:round/>
              <a:headEnd/>
              <a:tailEnd/>
            </a:ln>
          </p:spPr>
          <p:txBody>
            <a:bodyPr wrap="none" anchor="ctr"/>
            <a:lstStyle/>
            <a:p>
              <a:endParaRPr lang="en-US"/>
            </a:p>
          </p:txBody>
        </p:sp>
        <p:sp>
          <p:nvSpPr>
            <p:cNvPr id="56730" name="Line 290"/>
            <p:cNvSpPr>
              <a:spLocks noChangeShapeType="1"/>
            </p:cNvSpPr>
            <p:nvPr/>
          </p:nvSpPr>
          <p:spPr bwMode="auto">
            <a:xfrm flipV="1">
              <a:off x="2089" y="2647"/>
              <a:ext cx="0" cy="162"/>
            </a:xfrm>
            <a:prstGeom prst="line">
              <a:avLst/>
            </a:prstGeom>
            <a:noFill/>
            <a:ln w="12700">
              <a:solidFill>
                <a:schemeClr val="tx1"/>
              </a:solidFill>
              <a:round/>
              <a:headEnd/>
              <a:tailEnd/>
            </a:ln>
          </p:spPr>
          <p:txBody>
            <a:bodyPr wrap="none" anchor="ctr"/>
            <a:lstStyle/>
            <a:p>
              <a:endParaRPr lang="en-US"/>
            </a:p>
          </p:txBody>
        </p:sp>
        <p:sp>
          <p:nvSpPr>
            <p:cNvPr id="56731" name="Line 291"/>
            <p:cNvSpPr>
              <a:spLocks noChangeShapeType="1"/>
            </p:cNvSpPr>
            <p:nvPr/>
          </p:nvSpPr>
          <p:spPr bwMode="auto">
            <a:xfrm flipV="1">
              <a:off x="2053" y="2699"/>
              <a:ext cx="0" cy="110"/>
            </a:xfrm>
            <a:prstGeom prst="line">
              <a:avLst/>
            </a:prstGeom>
            <a:noFill/>
            <a:ln w="12700">
              <a:solidFill>
                <a:schemeClr val="tx1"/>
              </a:solidFill>
              <a:round/>
              <a:headEnd/>
              <a:tailEnd/>
            </a:ln>
          </p:spPr>
          <p:txBody>
            <a:bodyPr wrap="none" anchor="ctr"/>
            <a:lstStyle/>
            <a:p>
              <a:endParaRPr lang="en-US"/>
            </a:p>
          </p:txBody>
        </p:sp>
        <p:sp>
          <p:nvSpPr>
            <p:cNvPr id="56732" name="Line 292"/>
            <p:cNvSpPr>
              <a:spLocks noChangeShapeType="1"/>
            </p:cNvSpPr>
            <p:nvPr/>
          </p:nvSpPr>
          <p:spPr bwMode="auto">
            <a:xfrm flipV="1">
              <a:off x="2124" y="2699"/>
              <a:ext cx="0" cy="110"/>
            </a:xfrm>
            <a:prstGeom prst="line">
              <a:avLst/>
            </a:prstGeom>
            <a:noFill/>
            <a:ln w="12700">
              <a:solidFill>
                <a:schemeClr val="tx1"/>
              </a:solidFill>
              <a:round/>
              <a:headEnd/>
              <a:tailEnd/>
            </a:ln>
          </p:spPr>
          <p:txBody>
            <a:bodyPr wrap="none" anchor="ctr"/>
            <a:lstStyle/>
            <a:p>
              <a:endParaRPr lang="en-US"/>
            </a:p>
          </p:txBody>
        </p:sp>
        <p:sp>
          <p:nvSpPr>
            <p:cNvPr id="56733" name="Line 293"/>
            <p:cNvSpPr>
              <a:spLocks noChangeShapeType="1"/>
            </p:cNvSpPr>
            <p:nvPr/>
          </p:nvSpPr>
          <p:spPr bwMode="auto">
            <a:xfrm flipV="1">
              <a:off x="2230" y="2342"/>
              <a:ext cx="0" cy="160"/>
            </a:xfrm>
            <a:prstGeom prst="line">
              <a:avLst/>
            </a:prstGeom>
            <a:noFill/>
            <a:ln w="12700">
              <a:solidFill>
                <a:schemeClr val="tx1"/>
              </a:solidFill>
              <a:round/>
              <a:headEnd/>
              <a:tailEnd/>
            </a:ln>
          </p:spPr>
          <p:txBody>
            <a:bodyPr wrap="none" anchor="ctr"/>
            <a:lstStyle/>
            <a:p>
              <a:endParaRPr lang="en-US"/>
            </a:p>
          </p:txBody>
        </p:sp>
        <p:sp>
          <p:nvSpPr>
            <p:cNvPr id="56734" name="Line 294"/>
            <p:cNvSpPr>
              <a:spLocks noChangeShapeType="1"/>
            </p:cNvSpPr>
            <p:nvPr/>
          </p:nvSpPr>
          <p:spPr bwMode="auto">
            <a:xfrm flipV="1">
              <a:off x="2194" y="2392"/>
              <a:ext cx="0" cy="110"/>
            </a:xfrm>
            <a:prstGeom prst="line">
              <a:avLst/>
            </a:prstGeom>
            <a:noFill/>
            <a:ln w="12700">
              <a:solidFill>
                <a:schemeClr val="tx1"/>
              </a:solidFill>
              <a:round/>
              <a:headEnd/>
              <a:tailEnd/>
            </a:ln>
          </p:spPr>
          <p:txBody>
            <a:bodyPr wrap="none" anchor="ctr"/>
            <a:lstStyle/>
            <a:p>
              <a:endParaRPr lang="en-US"/>
            </a:p>
          </p:txBody>
        </p:sp>
        <p:sp>
          <p:nvSpPr>
            <p:cNvPr id="56735" name="Line 295"/>
            <p:cNvSpPr>
              <a:spLocks noChangeShapeType="1"/>
            </p:cNvSpPr>
            <p:nvPr/>
          </p:nvSpPr>
          <p:spPr bwMode="auto">
            <a:xfrm flipV="1">
              <a:off x="2266" y="2392"/>
              <a:ext cx="0" cy="110"/>
            </a:xfrm>
            <a:prstGeom prst="line">
              <a:avLst/>
            </a:prstGeom>
            <a:noFill/>
            <a:ln w="12700">
              <a:solidFill>
                <a:schemeClr val="tx1"/>
              </a:solidFill>
              <a:round/>
              <a:headEnd/>
              <a:tailEnd/>
            </a:ln>
          </p:spPr>
          <p:txBody>
            <a:bodyPr wrap="none" anchor="ctr"/>
            <a:lstStyle/>
            <a:p>
              <a:endParaRPr lang="en-US"/>
            </a:p>
          </p:txBody>
        </p:sp>
        <p:sp>
          <p:nvSpPr>
            <p:cNvPr id="56736" name="Line 296"/>
            <p:cNvSpPr>
              <a:spLocks noChangeShapeType="1"/>
            </p:cNvSpPr>
            <p:nvPr/>
          </p:nvSpPr>
          <p:spPr bwMode="auto">
            <a:xfrm flipV="1">
              <a:off x="2371" y="2342"/>
              <a:ext cx="0" cy="160"/>
            </a:xfrm>
            <a:prstGeom prst="line">
              <a:avLst/>
            </a:prstGeom>
            <a:noFill/>
            <a:ln w="12700">
              <a:solidFill>
                <a:schemeClr val="tx1"/>
              </a:solidFill>
              <a:round/>
              <a:headEnd/>
              <a:tailEnd/>
            </a:ln>
          </p:spPr>
          <p:txBody>
            <a:bodyPr wrap="none" anchor="ctr"/>
            <a:lstStyle/>
            <a:p>
              <a:endParaRPr lang="en-US"/>
            </a:p>
          </p:txBody>
        </p:sp>
        <p:sp>
          <p:nvSpPr>
            <p:cNvPr id="56737" name="Line 297"/>
            <p:cNvSpPr>
              <a:spLocks noChangeShapeType="1"/>
            </p:cNvSpPr>
            <p:nvPr/>
          </p:nvSpPr>
          <p:spPr bwMode="auto">
            <a:xfrm flipV="1">
              <a:off x="2335" y="2392"/>
              <a:ext cx="0" cy="110"/>
            </a:xfrm>
            <a:prstGeom prst="line">
              <a:avLst/>
            </a:prstGeom>
            <a:noFill/>
            <a:ln w="12700">
              <a:solidFill>
                <a:schemeClr val="tx1"/>
              </a:solidFill>
              <a:round/>
              <a:headEnd/>
              <a:tailEnd/>
            </a:ln>
          </p:spPr>
          <p:txBody>
            <a:bodyPr wrap="none" anchor="ctr"/>
            <a:lstStyle/>
            <a:p>
              <a:endParaRPr lang="en-US"/>
            </a:p>
          </p:txBody>
        </p:sp>
        <p:sp>
          <p:nvSpPr>
            <p:cNvPr id="56738" name="Line 298"/>
            <p:cNvSpPr>
              <a:spLocks noChangeShapeType="1"/>
            </p:cNvSpPr>
            <p:nvPr/>
          </p:nvSpPr>
          <p:spPr bwMode="auto">
            <a:xfrm flipV="1">
              <a:off x="2406" y="2392"/>
              <a:ext cx="0" cy="110"/>
            </a:xfrm>
            <a:prstGeom prst="line">
              <a:avLst/>
            </a:prstGeom>
            <a:noFill/>
            <a:ln w="12700">
              <a:solidFill>
                <a:schemeClr val="tx1"/>
              </a:solidFill>
              <a:round/>
              <a:headEnd/>
              <a:tailEnd/>
            </a:ln>
          </p:spPr>
          <p:txBody>
            <a:bodyPr wrap="none" anchor="ctr"/>
            <a:lstStyle/>
            <a:p>
              <a:endParaRPr lang="en-US"/>
            </a:p>
          </p:txBody>
        </p:sp>
        <p:sp>
          <p:nvSpPr>
            <p:cNvPr id="56739" name="Line 299"/>
            <p:cNvSpPr>
              <a:spLocks noChangeShapeType="1"/>
            </p:cNvSpPr>
            <p:nvPr/>
          </p:nvSpPr>
          <p:spPr bwMode="auto">
            <a:xfrm flipV="1">
              <a:off x="2230" y="2647"/>
              <a:ext cx="0" cy="162"/>
            </a:xfrm>
            <a:prstGeom prst="line">
              <a:avLst/>
            </a:prstGeom>
            <a:noFill/>
            <a:ln w="12700">
              <a:solidFill>
                <a:schemeClr val="tx1"/>
              </a:solidFill>
              <a:round/>
              <a:headEnd/>
              <a:tailEnd/>
            </a:ln>
          </p:spPr>
          <p:txBody>
            <a:bodyPr wrap="none" anchor="ctr"/>
            <a:lstStyle/>
            <a:p>
              <a:endParaRPr lang="en-US"/>
            </a:p>
          </p:txBody>
        </p:sp>
        <p:sp>
          <p:nvSpPr>
            <p:cNvPr id="56740" name="Line 300"/>
            <p:cNvSpPr>
              <a:spLocks noChangeShapeType="1"/>
            </p:cNvSpPr>
            <p:nvPr/>
          </p:nvSpPr>
          <p:spPr bwMode="auto">
            <a:xfrm flipV="1">
              <a:off x="2194" y="2699"/>
              <a:ext cx="0" cy="110"/>
            </a:xfrm>
            <a:prstGeom prst="line">
              <a:avLst/>
            </a:prstGeom>
            <a:noFill/>
            <a:ln w="12700">
              <a:solidFill>
                <a:schemeClr val="tx1"/>
              </a:solidFill>
              <a:round/>
              <a:headEnd/>
              <a:tailEnd/>
            </a:ln>
          </p:spPr>
          <p:txBody>
            <a:bodyPr wrap="none" anchor="ctr"/>
            <a:lstStyle/>
            <a:p>
              <a:endParaRPr lang="en-US"/>
            </a:p>
          </p:txBody>
        </p:sp>
        <p:sp>
          <p:nvSpPr>
            <p:cNvPr id="56741" name="Line 301"/>
            <p:cNvSpPr>
              <a:spLocks noChangeShapeType="1"/>
            </p:cNvSpPr>
            <p:nvPr/>
          </p:nvSpPr>
          <p:spPr bwMode="auto">
            <a:xfrm flipV="1">
              <a:off x="2266" y="2699"/>
              <a:ext cx="0" cy="110"/>
            </a:xfrm>
            <a:prstGeom prst="line">
              <a:avLst/>
            </a:prstGeom>
            <a:noFill/>
            <a:ln w="12700">
              <a:solidFill>
                <a:schemeClr val="tx1"/>
              </a:solidFill>
              <a:round/>
              <a:headEnd/>
              <a:tailEnd/>
            </a:ln>
          </p:spPr>
          <p:txBody>
            <a:bodyPr wrap="none" anchor="ctr"/>
            <a:lstStyle/>
            <a:p>
              <a:endParaRPr lang="en-US"/>
            </a:p>
          </p:txBody>
        </p:sp>
        <p:sp>
          <p:nvSpPr>
            <p:cNvPr id="56742" name="Line 302"/>
            <p:cNvSpPr>
              <a:spLocks noChangeShapeType="1"/>
            </p:cNvSpPr>
            <p:nvPr/>
          </p:nvSpPr>
          <p:spPr bwMode="auto">
            <a:xfrm flipV="1">
              <a:off x="2371" y="2647"/>
              <a:ext cx="0" cy="162"/>
            </a:xfrm>
            <a:prstGeom prst="line">
              <a:avLst/>
            </a:prstGeom>
            <a:noFill/>
            <a:ln w="12700">
              <a:solidFill>
                <a:schemeClr val="tx1"/>
              </a:solidFill>
              <a:round/>
              <a:headEnd/>
              <a:tailEnd/>
            </a:ln>
          </p:spPr>
          <p:txBody>
            <a:bodyPr wrap="none" anchor="ctr"/>
            <a:lstStyle/>
            <a:p>
              <a:endParaRPr lang="en-US"/>
            </a:p>
          </p:txBody>
        </p:sp>
        <p:sp>
          <p:nvSpPr>
            <p:cNvPr id="56743" name="Line 303"/>
            <p:cNvSpPr>
              <a:spLocks noChangeShapeType="1"/>
            </p:cNvSpPr>
            <p:nvPr/>
          </p:nvSpPr>
          <p:spPr bwMode="auto">
            <a:xfrm flipV="1">
              <a:off x="2335" y="2699"/>
              <a:ext cx="0" cy="110"/>
            </a:xfrm>
            <a:prstGeom prst="line">
              <a:avLst/>
            </a:prstGeom>
            <a:noFill/>
            <a:ln w="12700">
              <a:solidFill>
                <a:schemeClr val="tx1"/>
              </a:solidFill>
              <a:round/>
              <a:headEnd/>
              <a:tailEnd/>
            </a:ln>
          </p:spPr>
          <p:txBody>
            <a:bodyPr wrap="none" anchor="ctr"/>
            <a:lstStyle/>
            <a:p>
              <a:endParaRPr lang="en-US"/>
            </a:p>
          </p:txBody>
        </p:sp>
        <p:sp>
          <p:nvSpPr>
            <p:cNvPr id="56744" name="Line 304"/>
            <p:cNvSpPr>
              <a:spLocks noChangeShapeType="1"/>
            </p:cNvSpPr>
            <p:nvPr/>
          </p:nvSpPr>
          <p:spPr bwMode="auto">
            <a:xfrm flipV="1">
              <a:off x="2406" y="2699"/>
              <a:ext cx="0" cy="110"/>
            </a:xfrm>
            <a:prstGeom prst="line">
              <a:avLst/>
            </a:prstGeom>
            <a:noFill/>
            <a:ln w="12700">
              <a:solidFill>
                <a:schemeClr val="tx1"/>
              </a:solidFill>
              <a:round/>
              <a:headEnd/>
              <a:tailEnd/>
            </a:ln>
          </p:spPr>
          <p:txBody>
            <a:bodyPr wrap="none" anchor="ctr"/>
            <a:lstStyle/>
            <a:p>
              <a:endParaRPr lang="en-US"/>
            </a:p>
          </p:txBody>
        </p:sp>
        <p:sp>
          <p:nvSpPr>
            <p:cNvPr id="56745" name="Line 305"/>
            <p:cNvSpPr>
              <a:spLocks noChangeShapeType="1"/>
            </p:cNvSpPr>
            <p:nvPr/>
          </p:nvSpPr>
          <p:spPr bwMode="auto">
            <a:xfrm flipV="1">
              <a:off x="2511" y="2342"/>
              <a:ext cx="0" cy="160"/>
            </a:xfrm>
            <a:prstGeom prst="line">
              <a:avLst/>
            </a:prstGeom>
            <a:noFill/>
            <a:ln w="12700">
              <a:solidFill>
                <a:schemeClr val="tx1"/>
              </a:solidFill>
              <a:round/>
              <a:headEnd/>
              <a:tailEnd/>
            </a:ln>
          </p:spPr>
          <p:txBody>
            <a:bodyPr wrap="none" anchor="ctr"/>
            <a:lstStyle/>
            <a:p>
              <a:endParaRPr lang="en-US"/>
            </a:p>
          </p:txBody>
        </p:sp>
        <p:sp>
          <p:nvSpPr>
            <p:cNvPr id="56746" name="Line 306"/>
            <p:cNvSpPr>
              <a:spLocks noChangeShapeType="1"/>
            </p:cNvSpPr>
            <p:nvPr/>
          </p:nvSpPr>
          <p:spPr bwMode="auto">
            <a:xfrm flipV="1">
              <a:off x="2477" y="2392"/>
              <a:ext cx="0" cy="110"/>
            </a:xfrm>
            <a:prstGeom prst="line">
              <a:avLst/>
            </a:prstGeom>
            <a:noFill/>
            <a:ln w="12700">
              <a:solidFill>
                <a:schemeClr val="tx1"/>
              </a:solidFill>
              <a:round/>
              <a:headEnd/>
              <a:tailEnd/>
            </a:ln>
          </p:spPr>
          <p:txBody>
            <a:bodyPr wrap="none" anchor="ctr"/>
            <a:lstStyle/>
            <a:p>
              <a:endParaRPr lang="en-US"/>
            </a:p>
          </p:txBody>
        </p:sp>
        <p:sp>
          <p:nvSpPr>
            <p:cNvPr id="56747" name="Line 307"/>
            <p:cNvSpPr>
              <a:spLocks noChangeShapeType="1"/>
            </p:cNvSpPr>
            <p:nvPr/>
          </p:nvSpPr>
          <p:spPr bwMode="auto">
            <a:xfrm flipV="1">
              <a:off x="2548" y="2392"/>
              <a:ext cx="0" cy="110"/>
            </a:xfrm>
            <a:prstGeom prst="line">
              <a:avLst/>
            </a:prstGeom>
            <a:noFill/>
            <a:ln w="12700">
              <a:solidFill>
                <a:schemeClr val="tx1"/>
              </a:solidFill>
              <a:round/>
              <a:headEnd/>
              <a:tailEnd/>
            </a:ln>
          </p:spPr>
          <p:txBody>
            <a:bodyPr wrap="none" anchor="ctr"/>
            <a:lstStyle/>
            <a:p>
              <a:endParaRPr lang="en-US"/>
            </a:p>
          </p:txBody>
        </p:sp>
        <p:sp>
          <p:nvSpPr>
            <p:cNvPr id="56748" name="Line 308"/>
            <p:cNvSpPr>
              <a:spLocks noChangeShapeType="1"/>
            </p:cNvSpPr>
            <p:nvPr/>
          </p:nvSpPr>
          <p:spPr bwMode="auto">
            <a:xfrm flipV="1">
              <a:off x="2511" y="2647"/>
              <a:ext cx="0" cy="162"/>
            </a:xfrm>
            <a:prstGeom prst="line">
              <a:avLst/>
            </a:prstGeom>
            <a:noFill/>
            <a:ln w="12700">
              <a:solidFill>
                <a:schemeClr val="tx1"/>
              </a:solidFill>
              <a:round/>
              <a:headEnd/>
              <a:tailEnd/>
            </a:ln>
          </p:spPr>
          <p:txBody>
            <a:bodyPr wrap="none" anchor="ctr"/>
            <a:lstStyle/>
            <a:p>
              <a:endParaRPr lang="en-US"/>
            </a:p>
          </p:txBody>
        </p:sp>
        <p:sp>
          <p:nvSpPr>
            <p:cNvPr id="56749" name="Line 309"/>
            <p:cNvSpPr>
              <a:spLocks noChangeShapeType="1"/>
            </p:cNvSpPr>
            <p:nvPr/>
          </p:nvSpPr>
          <p:spPr bwMode="auto">
            <a:xfrm flipV="1">
              <a:off x="2477" y="2699"/>
              <a:ext cx="0" cy="110"/>
            </a:xfrm>
            <a:prstGeom prst="line">
              <a:avLst/>
            </a:prstGeom>
            <a:noFill/>
            <a:ln w="12700">
              <a:solidFill>
                <a:schemeClr val="tx1"/>
              </a:solidFill>
              <a:round/>
              <a:headEnd/>
              <a:tailEnd/>
            </a:ln>
          </p:spPr>
          <p:txBody>
            <a:bodyPr wrap="none" anchor="ctr"/>
            <a:lstStyle/>
            <a:p>
              <a:endParaRPr lang="en-US"/>
            </a:p>
          </p:txBody>
        </p:sp>
        <p:sp>
          <p:nvSpPr>
            <p:cNvPr id="56750" name="Line 310"/>
            <p:cNvSpPr>
              <a:spLocks noChangeShapeType="1"/>
            </p:cNvSpPr>
            <p:nvPr/>
          </p:nvSpPr>
          <p:spPr bwMode="auto">
            <a:xfrm flipV="1">
              <a:off x="2548" y="2699"/>
              <a:ext cx="0" cy="110"/>
            </a:xfrm>
            <a:prstGeom prst="line">
              <a:avLst/>
            </a:prstGeom>
            <a:noFill/>
            <a:ln w="12700">
              <a:solidFill>
                <a:schemeClr val="tx1"/>
              </a:solidFill>
              <a:round/>
              <a:headEnd/>
              <a:tailEnd/>
            </a:ln>
          </p:spPr>
          <p:txBody>
            <a:bodyPr wrap="none" anchor="ctr"/>
            <a:lstStyle/>
            <a:p>
              <a:endParaRPr lang="en-US"/>
            </a:p>
          </p:txBody>
        </p:sp>
        <p:sp>
          <p:nvSpPr>
            <p:cNvPr id="56751" name="Line 311"/>
            <p:cNvSpPr>
              <a:spLocks noChangeShapeType="1"/>
            </p:cNvSpPr>
            <p:nvPr/>
          </p:nvSpPr>
          <p:spPr bwMode="auto">
            <a:xfrm flipV="1">
              <a:off x="2653" y="2342"/>
              <a:ext cx="0" cy="160"/>
            </a:xfrm>
            <a:prstGeom prst="line">
              <a:avLst/>
            </a:prstGeom>
            <a:noFill/>
            <a:ln w="12700">
              <a:solidFill>
                <a:schemeClr val="tx1"/>
              </a:solidFill>
              <a:round/>
              <a:headEnd/>
              <a:tailEnd/>
            </a:ln>
          </p:spPr>
          <p:txBody>
            <a:bodyPr wrap="none" anchor="ctr"/>
            <a:lstStyle/>
            <a:p>
              <a:endParaRPr lang="en-US"/>
            </a:p>
          </p:txBody>
        </p:sp>
        <p:sp>
          <p:nvSpPr>
            <p:cNvPr id="56752" name="Line 312"/>
            <p:cNvSpPr>
              <a:spLocks noChangeShapeType="1"/>
            </p:cNvSpPr>
            <p:nvPr/>
          </p:nvSpPr>
          <p:spPr bwMode="auto">
            <a:xfrm flipV="1">
              <a:off x="2618" y="2392"/>
              <a:ext cx="0" cy="110"/>
            </a:xfrm>
            <a:prstGeom prst="line">
              <a:avLst/>
            </a:prstGeom>
            <a:noFill/>
            <a:ln w="12700">
              <a:solidFill>
                <a:schemeClr val="tx1"/>
              </a:solidFill>
              <a:round/>
              <a:headEnd/>
              <a:tailEnd/>
            </a:ln>
          </p:spPr>
          <p:txBody>
            <a:bodyPr wrap="none" anchor="ctr"/>
            <a:lstStyle/>
            <a:p>
              <a:endParaRPr lang="en-US"/>
            </a:p>
          </p:txBody>
        </p:sp>
        <p:sp>
          <p:nvSpPr>
            <p:cNvPr id="56753" name="Line 313"/>
            <p:cNvSpPr>
              <a:spLocks noChangeShapeType="1"/>
            </p:cNvSpPr>
            <p:nvPr/>
          </p:nvSpPr>
          <p:spPr bwMode="auto">
            <a:xfrm flipV="1">
              <a:off x="2688" y="2392"/>
              <a:ext cx="0" cy="110"/>
            </a:xfrm>
            <a:prstGeom prst="line">
              <a:avLst/>
            </a:prstGeom>
            <a:noFill/>
            <a:ln w="12700">
              <a:solidFill>
                <a:schemeClr val="tx1"/>
              </a:solidFill>
              <a:round/>
              <a:headEnd/>
              <a:tailEnd/>
            </a:ln>
          </p:spPr>
          <p:txBody>
            <a:bodyPr wrap="none" anchor="ctr"/>
            <a:lstStyle/>
            <a:p>
              <a:endParaRPr lang="en-US"/>
            </a:p>
          </p:txBody>
        </p:sp>
        <p:sp>
          <p:nvSpPr>
            <p:cNvPr id="56754" name="Line 314"/>
            <p:cNvSpPr>
              <a:spLocks noChangeShapeType="1"/>
            </p:cNvSpPr>
            <p:nvPr/>
          </p:nvSpPr>
          <p:spPr bwMode="auto">
            <a:xfrm flipV="1">
              <a:off x="2653" y="2647"/>
              <a:ext cx="0" cy="162"/>
            </a:xfrm>
            <a:prstGeom prst="line">
              <a:avLst/>
            </a:prstGeom>
            <a:noFill/>
            <a:ln w="12700">
              <a:solidFill>
                <a:schemeClr val="tx1"/>
              </a:solidFill>
              <a:round/>
              <a:headEnd/>
              <a:tailEnd/>
            </a:ln>
          </p:spPr>
          <p:txBody>
            <a:bodyPr wrap="none" anchor="ctr"/>
            <a:lstStyle/>
            <a:p>
              <a:endParaRPr lang="en-US"/>
            </a:p>
          </p:txBody>
        </p:sp>
        <p:sp>
          <p:nvSpPr>
            <p:cNvPr id="56755" name="Line 315"/>
            <p:cNvSpPr>
              <a:spLocks noChangeShapeType="1"/>
            </p:cNvSpPr>
            <p:nvPr/>
          </p:nvSpPr>
          <p:spPr bwMode="auto">
            <a:xfrm flipV="1">
              <a:off x="2618" y="2699"/>
              <a:ext cx="0" cy="110"/>
            </a:xfrm>
            <a:prstGeom prst="line">
              <a:avLst/>
            </a:prstGeom>
            <a:noFill/>
            <a:ln w="12700">
              <a:solidFill>
                <a:schemeClr val="tx1"/>
              </a:solidFill>
              <a:round/>
              <a:headEnd/>
              <a:tailEnd/>
            </a:ln>
          </p:spPr>
          <p:txBody>
            <a:bodyPr wrap="none" anchor="ctr"/>
            <a:lstStyle/>
            <a:p>
              <a:endParaRPr lang="en-US"/>
            </a:p>
          </p:txBody>
        </p:sp>
        <p:sp>
          <p:nvSpPr>
            <p:cNvPr id="56756" name="Line 316"/>
            <p:cNvSpPr>
              <a:spLocks noChangeShapeType="1"/>
            </p:cNvSpPr>
            <p:nvPr/>
          </p:nvSpPr>
          <p:spPr bwMode="auto">
            <a:xfrm flipV="1">
              <a:off x="2688" y="2699"/>
              <a:ext cx="0" cy="110"/>
            </a:xfrm>
            <a:prstGeom prst="line">
              <a:avLst/>
            </a:prstGeom>
            <a:noFill/>
            <a:ln w="12700">
              <a:solidFill>
                <a:schemeClr val="tx1"/>
              </a:solidFill>
              <a:round/>
              <a:headEnd/>
              <a:tailEnd/>
            </a:ln>
          </p:spPr>
          <p:txBody>
            <a:bodyPr wrap="none" anchor="ctr"/>
            <a:lstStyle/>
            <a:p>
              <a:endParaRPr lang="en-US"/>
            </a:p>
          </p:txBody>
        </p:sp>
        <p:sp>
          <p:nvSpPr>
            <p:cNvPr id="56757" name="Line 317"/>
            <p:cNvSpPr>
              <a:spLocks noChangeShapeType="1"/>
            </p:cNvSpPr>
            <p:nvPr/>
          </p:nvSpPr>
          <p:spPr bwMode="auto">
            <a:xfrm flipV="1">
              <a:off x="2794" y="2342"/>
              <a:ext cx="0" cy="160"/>
            </a:xfrm>
            <a:prstGeom prst="line">
              <a:avLst/>
            </a:prstGeom>
            <a:noFill/>
            <a:ln w="12700">
              <a:solidFill>
                <a:schemeClr val="tx1"/>
              </a:solidFill>
              <a:round/>
              <a:headEnd/>
              <a:tailEnd/>
            </a:ln>
          </p:spPr>
          <p:txBody>
            <a:bodyPr wrap="none" anchor="ctr"/>
            <a:lstStyle/>
            <a:p>
              <a:endParaRPr lang="en-US"/>
            </a:p>
          </p:txBody>
        </p:sp>
        <p:sp>
          <p:nvSpPr>
            <p:cNvPr id="56758" name="Line 318"/>
            <p:cNvSpPr>
              <a:spLocks noChangeShapeType="1"/>
            </p:cNvSpPr>
            <p:nvPr/>
          </p:nvSpPr>
          <p:spPr bwMode="auto">
            <a:xfrm flipV="1">
              <a:off x="2759" y="2392"/>
              <a:ext cx="0" cy="110"/>
            </a:xfrm>
            <a:prstGeom prst="line">
              <a:avLst/>
            </a:prstGeom>
            <a:noFill/>
            <a:ln w="12700">
              <a:solidFill>
                <a:schemeClr val="tx1"/>
              </a:solidFill>
              <a:round/>
              <a:headEnd/>
              <a:tailEnd/>
            </a:ln>
          </p:spPr>
          <p:txBody>
            <a:bodyPr wrap="none" anchor="ctr"/>
            <a:lstStyle/>
            <a:p>
              <a:endParaRPr lang="en-US"/>
            </a:p>
          </p:txBody>
        </p:sp>
        <p:sp>
          <p:nvSpPr>
            <p:cNvPr id="56759" name="Line 319"/>
            <p:cNvSpPr>
              <a:spLocks noChangeShapeType="1"/>
            </p:cNvSpPr>
            <p:nvPr/>
          </p:nvSpPr>
          <p:spPr bwMode="auto">
            <a:xfrm flipV="1">
              <a:off x="2830" y="2392"/>
              <a:ext cx="0" cy="110"/>
            </a:xfrm>
            <a:prstGeom prst="line">
              <a:avLst/>
            </a:prstGeom>
            <a:noFill/>
            <a:ln w="12700">
              <a:solidFill>
                <a:schemeClr val="tx1"/>
              </a:solidFill>
              <a:round/>
              <a:headEnd/>
              <a:tailEnd/>
            </a:ln>
          </p:spPr>
          <p:txBody>
            <a:bodyPr wrap="none" anchor="ctr"/>
            <a:lstStyle/>
            <a:p>
              <a:endParaRPr lang="en-US"/>
            </a:p>
          </p:txBody>
        </p:sp>
        <p:sp>
          <p:nvSpPr>
            <p:cNvPr id="56760" name="Line 320"/>
            <p:cNvSpPr>
              <a:spLocks noChangeShapeType="1"/>
            </p:cNvSpPr>
            <p:nvPr/>
          </p:nvSpPr>
          <p:spPr bwMode="auto">
            <a:xfrm flipV="1">
              <a:off x="2794" y="2647"/>
              <a:ext cx="0" cy="162"/>
            </a:xfrm>
            <a:prstGeom prst="line">
              <a:avLst/>
            </a:prstGeom>
            <a:noFill/>
            <a:ln w="12700">
              <a:solidFill>
                <a:schemeClr val="tx1"/>
              </a:solidFill>
              <a:round/>
              <a:headEnd/>
              <a:tailEnd/>
            </a:ln>
          </p:spPr>
          <p:txBody>
            <a:bodyPr wrap="none" anchor="ctr"/>
            <a:lstStyle/>
            <a:p>
              <a:endParaRPr lang="en-US"/>
            </a:p>
          </p:txBody>
        </p:sp>
        <p:sp>
          <p:nvSpPr>
            <p:cNvPr id="56761" name="Line 321"/>
            <p:cNvSpPr>
              <a:spLocks noChangeShapeType="1"/>
            </p:cNvSpPr>
            <p:nvPr/>
          </p:nvSpPr>
          <p:spPr bwMode="auto">
            <a:xfrm flipV="1">
              <a:off x="2759" y="2699"/>
              <a:ext cx="0" cy="110"/>
            </a:xfrm>
            <a:prstGeom prst="line">
              <a:avLst/>
            </a:prstGeom>
            <a:noFill/>
            <a:ln w="12700">
              <a:solidFill>
                <a:schemeClr val="tx1"/>
              </a:solidFill>
              <a:round/>
              <a:headEnd/>
              <a:tailEnd/>
            </a:ln>
          </p:spPr>
          <p:txBody>
            <a:bodyPr wrap="none" anchor="ctr"/>
            <a:lstStyle/>
            <a:p>
              <a:endParaRPr lang="en-US"/>
            </a:p>
          </p:txBody>
        </p:sp>
        <p:sp>
          <p:nvSpPr>
            <p:cNvPr id="56762" name="Line 322"/>
            <p:cNvSpPr>
              <a:spLocks noChangeShapeType="1"/>
            </p:cNvSpPr>
            <p:nvPr/>
          </p:nvSpPr>
          <p:spPr bwMode="auto">
            <a:xfrm flipV="1">
              <a:off x="2830" y="2699"/>
              <a:ext cx="0" cy="110"/>
            </a:xfrm>
            <a:prstGeom prst="line">
              <a:avLst/>
            </a:prstGeom>
            <a:noFill/>
            <a:ln w="12700">
              <a:solidFill>
                <a:schemeClr val="tx1"/>
              </a:solidFill>
              <a:round/>
              <a:headEnd/>
              <a:tailEnd/>
            </a:ln>
          </p:spPr>
          <p:txBody>
            <a:bodyPr wrap="none" anchor="ctr"/>
            <a:lstStyle/>
            <a:p>
              <a:endParaRPr lang="en-US"/>
            </a:p>
          </p:txBody>
        </p:sp>
        <p:sp>
          <p:nvSpPr>
            <p:cNvPr id="56763" name="Line 323"/>
            <p:cNvSpPr>
              <a:spLocks noChangeShapeType="1"/>
            </p:cNvSpPr>
            <p:nvPr/>
          </p:nvSpPr>
          <p:spPr bwMode="auto">
            <a:xfrm flipV="1">
              <a:off x="2935" y="2342"/>
              <a:ext cx="0" cy="160"/>
            </a:xfrm>
            <a:prstGeom prst="line">
              <a:avLst/>
            </a:prstGeom>
            <a:noFill/>
            <a:ln w="12700">
              <a:solidFill>
                <a:schemeClr val="tx1"/>
              </a:solidFill>
              <a:round/>
              <a:headEnd/>
              <a:tailEnd/>
            </a:ln>
          </p:spPr>
          <p:txBody>
            <a:bodyPr wrap="none" anchor="ctr"/>
            <a:lstStyle/>
            <a:p>
              <a:endParaRPr lang="en-US"/>
            </a:p>
          </p:txBody>
        </p:sp>
        <p:sp>
          <p:nvSpPr>
            <p:cNvPr id="56764" name="Line 324"/>
            <p:cNvSpPr>
              <a:spLocks noChangeShapeType="1"/>
            </p:cNvSpPr>
            <p:nvPr/>
          </p:nvSpPr>
          <p:spPr bwMode="auto">
            <a:xfrm flipV="1">
              <a:off x="2900" y="2392"/>
              <a:ext cx="0" cy="110"/>
            </a:xfrm>
            <a:prstGeom prst="line">
              <a:avLst/>
            </a:prstGeom>
            <a:noFill/>
            <a:ln w="12700">
              <a:solidFill>
                <a:schemeClr val="tx1"/>
              </a:solidFill>
              <a:round/>
              <a:headEnd/>
              <a:tailEnd/>
            </a:ln>
          </p:spPr>
          <p:txBody>
            <a:bodyPr wrap="none" anchor="ctr"/>
            <a:lstStyle/>
            <a:p>
              <a:endParaRPr lang="en-US"/>
            </a:p>
          </p:txBody>
        </p:sp>
        <p:sp>
          <p:nvSpPr>
            <p:cNvPr id="56765" name="Line 325"/>
            <p:cNvSpPr>
              <a:spLocks noChangeShapeType="1"/>
            </p:cNvSpPr>
            <p:nvPr/>
          </p:nvSpPr>
          <p:spPr bwMode="auto">
            <a:xfrm flipV="1">
              <a:off x="2971" y="2392"/>
              <a:ext cx="0" cy="110"/>
            </a:xfrm>
            <a:prstGeom prst="line">
              <a:avLst/>
            </a:prstGeom>
            <a:noFill/>
            <a:ln w="12700">
              <a:solidFill>
                <a:schemeClr val="tx1"/>
              </a:solidFill>
              <a:round/>
              <a:headEnd/>
              <a:tailEnd/>
            </a:ln>
          </p:spPr>
          <p:txBody>
            <a:bodyPr wrap="none" anchor="ctr"/>
            <a:lstStyle/>
            <a:p>
              <a:endParaRPr lang="en-US"/>
            </a:p>
          </p:txBody>
        </p:sp>
        <p:sp>
          <p:nvSpPr>
            <p:cNvPr id="56766" name="Line 326"/>
            <p:cNvSpPr>
              <a:spLocks noChangeShapeType="1"/>
            </p:cNvSpPr>
            <p:nvPr/>
          </p:nvSpPr>
          <p:spPr bwMode="auto">
            <a:xfrm flipV="1">
              <a:off x="2935" y="2647"/>
              <a:ext cx="0" cy="162"/>
            </a:xfrm>
            <a:prstGeom prst="line">
              <a:avLst/>
            </a:prstGeom>
            <a:noFill/>
            <a:ln w="12700">
              <a:solidFill>
                <a:schemeClr val="tx1"/>
              </a:solidFill>
              <a:round/>
              <a:headEnd/>
              <a:tailEnd/>
            </a:ln>
          </p:spPr>
          <p:txBody>
            <a:bodyPr wrap="none" anchor="ctr"/>
            <a:lstStyle/>
            <a:p>
              <a:endParaRPr lang="en-US"/>
            </a:p>
          </p:txBody>
        </p:sp>
        <p:sp>
          <p:nvSpPr>
            <p:cNvPr id="56767" name="Line 327"/>
            <p:cNvSpPr>
              <a:spLocks noChangeShapeType="1"/>
            </p:cNvSpPr>
            <p:nvPr/>
          </p:nvSpPr>
          <p:spPr bwMode="auto">
            <a:xfrm flipV="1">
              <a:off x="2900" y="2699"/>
              <a:ext cx="0" cy="110"/>
            </a:xfrm>
            <a:prstGeom prst="line">
              <a:avLst/>
            </a:prstGeom>
            <a:noFill/>
            <a:ln w="12700">
              <a:solidFill>
                <a:schemeClr val="tx1"/>
              </a:solidFill>
              <a:round/>
              <a:headEnd/>
              <a:tailEnd/>
            </a:ln>
          </p:spPr>
          <p:txBody>
            <a:bodyPr wrap="none" anchor="ctr"/>
            <a:lstStyle/>
            <a:p>
              <a:endParaRPr lang="en-US"/>
            </a:p>
          </p:txBody>
        </p:sp>
        <p:sp>
          <p:nvSpPr>
            <p:cNvPr id="56768" name="Line 328"/>
            <p:cNvSpPr>
              <a:spLocks noChangeShapeType="1"/>
            </p:cNvSpPr>
            <p:nvPr/>
          </p:nvSpPr>
          <p:spPr bwMode="auto">
            <a:xfrm flipV="1">
              <a:off x="2971" y="2699"/>
              <a:ext cx="0" cy="110"/>
            </a:xfrm>
            <a:prstGeom prst="line">
              <a:avLst/>
            </a:prstGeom>
            <a:noFill/>
            <a:ln w="12700">
              <a:solidFill>
                <a:schemeClr val="tx1"/>
              </a:solidFill>
              <a:round/>
              <a:headEnd/>
              <a:tailEnd/>
            </a:ln>
          </p:spPr>
          <p:txBody>
            <a:bodyPr wrap="none" anchor="ctr"/>
            <a:lstStyle/>
            <a:p>
              <a:endParaRPr lang="en-US"/>
            </a:p>
          </p:txBody>
        </p:sp>
        <p:sp>
          <p:nvSpPr>
            <p:cNvPr id="56769" name="Line 329"/>
            <p:cNvSpPr>
              <a:spLocks noChangeShapeType="1"/>
            </p:cNvSpPr>
            <p:nvPr/>
          </p:nvSpPr>
          <p:spPr bwMode="auto">
            <a:xfrm flipV="1">
              <a:off x="3077" y="2342"/>
              <a:ext cx="0" cy="160"/>
            </a:xfrm>
            <a:prstGeom prst="line">
              <a:avLst/>
            </a:prstGeom>
            <a:noFill/>
            <a:ln w="12700">
              <a:solidFill>
                <a:schemeClr val="tx1"/>
              </a:solidFill>
              <a:round/>
              <a:headEnd/>
              <a:tailEnd/>
            </a:ln>
          </p:spPr>
          <p:txBody>
            <a:bodyPr wrap="none" anchor="ctr"/>
            <a:lstStyle/>
            <a:p>
              <a:endParaRPr lang="en-US"/>
            </a:p>
          </p:txBody>
        </p:sp>
        <p:sp>
          <p:nvSpPr>
            <p:cNvPr id="56770" name="Line 330"/>
            <p:cNvSpPr>
              <a:spLocks noChangeShapeType="1"/>
            </p:cNvSpPr>
            <p:nvPr/>
          </p:nvSpPr>
          <p:spPr bwMode="auto">
            <a:xfrm flipV="1">
              <a:off x="3041" y="2392"/>
              <a:ext cx="0" cy="110"/>
            </a:xfrm>
            <a:prstGeom prst="line">
              <a:avLst/>
            </a:prstGeom>
            <a:noFill/>
            <a:ln w="12700">
              <a:solidFill>
                <a:schemeClr val="tx1"/>
              </a:solidFill>
              <a:round/>
              <a:headEnd/>
              <a:tailEnd/>
            </a:ln>
          </p:spPr>
          <p:txBody>
            <a:bodyPr wrap="none" anchor="ctr"/>
            <a:lstStyle/>
            <a:p>
              <a:endParaRPr lang="en-US"/>
            </a:p>
          </p:txBody>
        </p:sp>
        <p:sp>
          <p:nvSpPr>
            <p:cNvPr id="56771" name="Line 331"/>
            <p:cNvSpPr>
              <a:spLocks noChangeShapeType="1"/>
            </p:cNvSpPr>
            <p:nvPr/>
          </p:nvSpPr>
          <p:spPr bwMode="auto">
            <a:xfrm flipV="1">
              <a:off x="3111" y="2392"/>
              <a:ext cx="0" cy="110"/>
            </a:xfrm>
            <a:prstGeom prst="line">
              <a:avLst/>
            </a:prstGeom>
            <a:noFill/>
            <a:ln w="12700">
              <a:solidFill>
                <a:schemeClr val="tx1"/>
              </a:solidFill>
              <a:round/>
              <a:headEnd/>
              <a:tailEnd/>
            </a:ln>
          </p:spPr>
          <p:txBody>
            <a:bodyPr wrap="none" anchor="ctr"/>
            <a:lstStyle/>
            <a:p>
              <a:endParaRPr lang="en-US"/>
            </a:p>
          </p:txBody>
        </p:sp>
        <p:sp>
          <p:nvSpPr>
            <p:cNvPr id="56772" name="Line 332"/>
            <p:cNvSpPr>
              <a:spLocks noChangeShapeType="1"/>
            </p:cNvSpPr>
            <p:nvPr/>
          </p:nvSpPr>
          <p:spPr bwMode="auto">
            <a:xfrm flipV="1">
              <a:off x="3077" y="2647"/>
              <a:ext cx="0" cy="162"/>
            </a:xfrm>
            <a:prstGeom prst="line">
              <a:avLst/>
            </a:prstGeom>
            <a:noFill/>
            <a:ln w="12700">
              <a:solidFill>
                <a:schemeClr val="tx1"/>
              </a:solidFill>
              <a:round/>
              <a:headEnd/>
              <a:tailEnd/>
            </a:ln>
          </p:spPr>
          <p:txBody>
            <a:bodyPr wrap="none" anchor="ctr"/>
            <a:lstStyle/>
            <a:p>
              <a:endParaRPr lang="en-US"/>
            </a:p>
          </p:txBody>
        </p:sp>
        <p:sp>
          <p:nvSpPr>
            <p:cNvPr id="56773" name="Line 333"/>
            <p:cNvSpPr>
              <a:spLocks noChangeShapeType="1"/>
            </p:cNvSpPr>
            <p:nvPr/>
          </p:nvSpPr>
          <p:spPr bwMode="auto">
            <a:xfrm flipV="1">
              <a:off x="3041" y="2699"/>
              <a:ext cx="0" cy="110"/>
            </a:xfrm>
            <a:prstGeom prst="line">
              <a:avLst/>
            </a:prstGeom>
            <a:noFill/>
            <a:ln w="12700">
              <a:solidFill>
                <a:schemeClr val="tx1"/>
              </a:solidFill>
              <a:round/>
              <a:headEnd/>
              <a:tailEnd/>
            </a:ln>
          </p:spPr>
          <p:txBody>
            <a:bodyPr wrap="none" anchor="ctr"/>
            <a:lstStyle/>
            <a:p>
              <a:endParaRPr lang="en-US"/>
            </a:p>
          </p:txBody>
        </p:sp>
        <p:sp>
          <p:nvSpPr>
            <p:cNvPr id="56774" name="Line 334"/>
            <p:cNvSpPr>
              <a:spLocks noChangeShapeType="1"/>
            </p:cNvSpPr>
            <p:nvPr/>
          </p:nvSpPr>
          <p:spPr bwMode="auto">
            <a:xfrm flipV="1">
              <a:off x="3111" y="2699"/>
              <a:ext cx="0" cy="110"/>
            </a:xfrm>
            <a:prstGeom prst="line">
              <a:avLst/>
            </a:prstGeom>
            <a:noFill/>
            <a:ln w="12700">
              <a:solidFill>
                <a:schemeClr val="tx1"/>
              </a:solidFill>
              <a:round/>
              <a:headEnd/>
              <a:tailEnd/>
            </a:ln>
          </p:spPr>
          <p:txBody>
            <a:bodyPr wrap="none" anchor="ctr"/>
            <a:lstStyle/>
            <a:p>
              <a:endParaRPr lang="en-US"/>
            </a:p>
          </p:txBody>
        </p:sp>
        <p:sp>
          <p:nvSpPr>
            <p:cNvPr id="56775" name="Line 335"/>
            <p:cNvSpPr>
              <a:spLocks noChangeShapeType="1"/>
            </p:cNvSpPr>
            <p:nvPr/>
          </p:nvSpPr>
          <p:spPr bwMode="auto">
            <a:xfrm flipV="1">
              <a:off x="3217" y="2342"/>
              <a:ext cx="0" cy="160"/>
            </a:xfrm>
            <a:prstGeom prst="line">
              <a:avLst/>
            </a:prstGeom>
            <a:noFill/>
            <a:ln w="12700">
              <a:solidFill>
                <a:schemeClr val="tx1"/>
              </a:solidFill>
              <a:round/>
              <a:headEnd/>
              <a:tailEnd/>
            </a:ln>
          </p:spPr>
          <p:txBody>
            <a:bodyPr wrap="none" anchor="ctr"/>
            <a:lstStyle/>
            <a:p>
              <a:endParaRPr lang="en-US"/>
            </a:p>
          </p:txBody>
        </p:sp>
        <p:sp>
          <p:nvSpPr>
            <p:cNvPr id="56776" name="Line 336"/>
            <p:cNvSpPr>
              <a:spLocks noChangeShapeType="1"/>
            </p:cNvSpPr>
            <p:nvPr/>
          </p:nvSpPr>
          <p:spPr bwMode="auto">
            <a:xfrm flipV="1">
              <a:off x="3183" y="2392"/>
              <a:ext cx="0" cy="110"/>
            </a:xfrm>
            <a:prstGeom prst="line">
              <a:avLst/>
            </a:prstGeom>
            <a:noFill/>
            <a:ln w="12700">
              <a:solidFill>
                <a:schemeClr val="tx1"/>
              </a:solidFill>
              <a:round/>
              <a:headEnd/>
              <a:tailEnd/>
            </a:ln>
          </p:spPr>
          <p:txBody>
            <a:bodyPr wrap="none" anchor="ctr"/>
            <a:lstStyle/>
            <a:p>
              <a:endParaRPr lang="en-US"/>
            </a:p>
          </p:txBody>
        </p:sp>
        <p:sp>
          <p:nvSpPr>
            <p:cNvPr id="56777" name="Line 337"/>
            <p:cNvSpPr>
              <a:spLocks noChangeShapeType="1"/>
            </p:cNvSpPr>
            <p:nvPr/>
          </p:nvSpPr>
          <p:spPr bwMode="auto">
            <a:xfrm flipV="1">
              <a:off x="3253" y="2392"/>
              <a:ext cx="0" cy="110"/>
            </a:xfrm>
            <a:prstGeom prst="line">
              <a:avLst/>
            </a:prstGeom>
            <a:noFill/>
            <a:ln w="12700">
              <a:solidFill>
                <a:schemeClr val="tx1"/>
              </a:solidFill>
              <a:round/>
              <a:headEnd/>
              <a:tailEnd/>
            </a:ln>
          </p:spPr>
          <p:txBody>
            <a:bodyPr wrap="none" anchor="ctr"/>
            <a:lstStyle/>
            <a:p>
              <a:endParaRPr lang="en-US"/>
            </a:p>
          </p:txBody>
        </p:sp>
        <p:sp>
          <p:nvSpPr>
            <p:cNvPr id="56778" name="Line 338"/>
            <p:cNvSpPr>
              <a:spLocks noChangeShapeType="1"/>
            </p:cNvSpPr>
            <p:nvPr/>
          </p:nvSpPr>
          <p:spPr bwMode="auto">
            <a:xfrm flipV="1">
              <a:off x="3359" y="2342"/>
              <a:ext cx="0" cy="160"/>
            </a:xfrm>
            <a:prstGeom prst="line">
              <a:avLst/>
            </a:prstGeom>
            <a:noFill/>
            <a:ln w="12700">
              <a:solidFill>
                <a:schemeClr val="tx1"/>
              </a:solidFill>
              <a:round/>
              <a:headEnd/>
              <a:tailEnd/>
            </a:ln>
          </p:spPr>
          <p:txBody>
            <a:bodyPr wrap="none" anchor="ctr"/>
            <a:lstStyle/>
            <a:p>
              <a:endParaRPr lang="en-US"/>
            </a:p>
          </p:txBody>
        </p:sp>
        <p:sp>
          <p:nvSpPr>
            <p:cNvPr id="56779" name="Line 339"/>
            <p:cNvSpPr>
              <a:spLocks noChangeShapeType="1"/>
            </p:cNvSpPr>
            <p:nvPr/>
          </p:nvSpPr>
          <p:spPr bwMode="auto">
            <a:xfrm flipV="1">
              <a:off x="3324" y="2392"/>
              <a:ext cx="0" cy="110"/>
            </a:xfrm>
            <a:prstGeom prst="line">
              <a:avLst/>
            </a:prstGeom>
            <a:noFill/>
            <a:ln w="12700">
              <a:solidFill>
                <a:schemeClr val="tx1"/>
              </a:solidFill>
              <a:round/>
              <a:headEnd/>
              <a:tailEnd/>
            </a:ln>
          </p:spPr>
          <p:txBody>
            <a:bodyPr wrap="none" anchor="ctr"/>
            <a:lstStyle/>
            <a:p>
              <a:endParaRPr lang="en-US"/>
            </a:p>
          </p:txBody>
        </p:sp>
        <p:sp>
          <p:nvSpPr>
            <p:cNvPr id="56780" name="Line 340"/>
            <p:cNvSpPr>
              <a:spLocks noChangeShapeType="1"/>
            </p:cNvSpPr>
            <p:nvPr/>
          </p:nvSpPr>
          <p:spPr bwMode="auto">
            <a:xfrm flipV="1">
              <a:off x="3393" y="2392"/>
              <a:ext cx="0" cy="110"/>
            </a:xfrm>
            <a:prstGeom prst="line">
              <a:avLst/>
            </a:prstGeom>
            <a:noFill/>
            <a:ln w="12700">
              <a:solidFill>
                <a:schemeClr val="tx1"/>
              </a:solidFill>
              <a:round/>
              <a:headEnd/>
              <a:tailEnd/>
            </a:ln>
          </p:spPr>
          <p:txBody>
            <a:bodyPr wrap="none" anchor="ctr"/>
            <a:lstStyle/>
            <a:p>
              <a:endParaRPr lang="en-US"/>
            </a:p>
          </p:txBody>
        </p:sp>
        <p:sp>
          <p:nvSpPr>
            <p:cNvPr id="56781" name="Line 341"/>
            <p:cNvSpPr>
              <a:spLocks noChangeShapeType="1"/>
            </p:cNvSpPr>
            <p:nvPr/>
          </p:nvSpPr>
          <p:spPr bwMode="auto">
            <a:xfrm flipV="1">
              <a:off x="3500" y="2342"/>
              <a:ext cx="0" cy="160"/>
            </a:xfrm>
            <a:prstGeom prst="line">
              <a:avLst/>
            </a:prstGeom>
            <a:noFill/>
            <a:ln w="12700">
              <a:solidFill>
                <a:schemeClr val="tx1"/>
              </a:solidFill>
              <a:round/>
              <a:headEnd/>
              <a:tailEnd/>
            </a:ln>
          </p:spPr>
          <p:txBody>
            <a:bodyPr wrap="none" anchor="ctr"/>
            <a:lstStyle/>
            <a:p>
              <a:endParaRPr lang="en-US"/>
            </a:p>
          </p:txBody>
        </p:sp>
        <p:sp>
          <p:nvSpPr>
            <p:cNvPr id="56782" name="Line 342"/>
            <p:cNvSpPr>
              <a:spLocks noChangeShapeType="1"/>
            </p:cNvSpPr>
            <p:nvPr/>
          </p:nvSpPr>
          <p:spPr bwMode="auto">
            <a:xfrm flipV="1">
              <a:off x="3465" y="2392"/>
              <a:ext cx="0" cy="110"/>
            </a:xfrm>
            <a:prstGeom prst="line">
              <a:avLst/>
            </a:prstGeom>
            <a:noFill/>
            <a:ln w="12700">
              <a:solidFill>
                <a:schemeClr val="tx1"/>
              </a:solidFill>
              <a:round/>
              <a:headEnd/>
              <a:tailEnd/>
            </a:ln>
          </p:spPr>
          <p:txBody>
            <a:bodyPr wrap="none" anchor="ctr"/>
            <a:lstStyle/>
            <a:p>
              <a:endParaRPr lang="en-US"/>
            </a:p>
          </p:txBody>
        </p:sp>
        <p:sp>
          <p:nvSpPr>
            <p:cNvPr id="56783" name="Line 343"/>
            <p:cNvSpPr>
              <a:spLocks noChangeShapeType="1"/>
            </p:cNvSpPr>
            <p:nvPr/>
          </p:nvSpPr>
          <p:spPr bwMode="auto">
            <a:xfrm flipV="1">
              <a:off x="3535" y="2392"/>
              <a:ext cx="0" cy="110"/>
            </a:xfrm>
            <a:prstGeom prst="line">
              <a:avLst/>
            </a:prstGeom>
            <a:noFill/>
            <a:ln w="12700">
              <a:solidFill>
                <a:schemeClr val="tx1"/>
              </a:solidFill>
              <a:round/>
              <a:headEnd/>
              <a:tailEnd/>
            </a:ln>
          </p:spPr>
          <p:txBody>
            <a:bodyPr wrap="none" anchor="ctr"/>
            <a:lstStyle/>
            <a:p>
              <a:endParaRPr lang="en-US"/>
            </a:p>
          </p:txBody>
        </p:sp>
        <p:sp>
          <p:nvSpPr>
            <p:cNvPr id="56784" name="Line 344"/>
            <p:cNvSpPr>
              <a:spLocks noChangeShapeType="1"/>
            </p:cNvSpPr>
            <p:nvPr/>
          </p:nvSpPr>
          <p:spPr bwMode="auto">
            <a:xfrm flipV="1">
              <a:off x="3641" y="2342"/>
              <a:ext cx="0" cy="160"/>
            </a:xfrm>
            <a:prstGeom prst="line">
              <a:avLst/>
            </a:prstGeom>
            <a:noFill/>
            <a:ln w="12700">
              <a:solidFill>
                <a:schemeClr val="tx1"/>
              </a:solidFill>
              <a:round/>
              <a:headEnd/>
              <a:tailEnd/>
            </a:ln>
          </p:spPr>
          <p:txBody>
            <a:bodyPr wrap="none" anchor="ctr"/>
            <a:lstStyle/>
            <a:p>
              <a:endParaRPr lang="en-US"/>
            </a:p>
          </p:txBody>
        </p:sp>
        <p:sp>
          <p:nvSpPr>
            <p:cNvPr id="56785" name="Line 345"/>
            <p:cNvSpPr>
              <a:spLocks noChangeShapeType="1"/>
            </p:cNvSpPr>
            <p:nvPr/>
          </p:nvSpPr>
          <p:spPr bwMode="auto">
            <a:xfrm flipV="1">
              <a:off x="3606" y="2392"/>
              <a:ext cx="0" cy="110"/>
            </a:xfrm>
            <a:prstGeom prst="line">
              <a:avLst/>
            </a:prstGeom>
            <a:noFill/>
            <a:ln w="12700">
              <a:solidFill>
                <a:schemeClr val="tx1"/>
              </a:solidFill>
              <a:round/>
              <a:headEnd/>
              <a:tailEnd/>
            </a:ln>
          </p:spPr>
          <p:txBody>
            <a:bodyPr wrap="none" anchor="ctr"/>
            <a:lstStyle/>
            <a:p>
              <a:endParaRPr lang="en-US"/>
            </a:p>
          </p:txBody>
        </p:sp>
        <p:sp>
          <p:nvSpPr>
            <p:cNvPr id="56786" name="Line 346"/>
            <p:cNvSpPr>
              <a:spLocks noChangeShapeType="1"/>
            </p:cNvSpPr>
            <p:nvPr/>
          </p:nvSpPr>
          <p:spPr bwMode="auto">
            <a:xfrm flipV="1">
              <a:off x="3677" y="2392"/>
              <a:ext cx="0" cy="110"/>
            </a:xfrm>
            <a:prstGeom prst="line">
              <a:avLst/>
            </a:prstGeom>
            <a:noFill/>
            <a:ln w="12700">
              <a:solidFill>
                <a:schemeClr val="tx1"/>
              </a:solidFill>
              <a:round/>
              <a:headEnd/>
              <a:tailEnd/>
            </a:ln>
          </p:spPr>
          <p:txBody>
            <a:bodyPr wrap="none" anchor="ctr"/>
            <a:lstStyle/>
            <a:p>
              <a:endParaRPr lang="en-US"/>
            </a:p>
          </p:txBody>
        </p:sp>
        <p:sp>
          <p:nvSpPr>
            <p:cNvPr id="56787" name="Line 347"/>
            <p:cNvSpPr>
              <a:spLocks noChangeShapeType="1"/>
            </p:cNvSpPr>
            <p:nvPr/>
          </p:nvSpPr>
          <p:spPr bwMode="auto">
            <a:xfrm flipV="1">
              <a:off x="3217" y="2647"/>
              <a:ext cx="0" cy="162"/>
            </a:xfrm>
            <a:prstGeom prst="line">
              <a:avLst/>
            </a:prstGeom>
            <a:noFill/>
            <a:ln w="12700">
              <a:solidFill>
                <a:schemeClr val="tx1"/>
              </a:solidFill>
              <a:round/>
              <a:headEnd/>
              <a:tailEnd/>
            </a:ln>
          </p:spPr>
          <p:txBody>
            <a:bodyPr wrap="none" anchor="ctr"/>
            <a:lstStyle/>
            <a:p>
              <a:endParaRPr lang="en-US"/>
            </a:p>
          </p:txBody>
        </p:sp>
        <p:sp>
          <p:nvSpPr>
            <p:cNvPr id="56788" name="Line 348"/>
            <p:cNvSpPr>
              <a:spLocks noChangeShapeType="1"/>
            </p:cNvSpPr>
            <p:nvPr/>
          </p:nvSpPr>
          <p:spPr bwMode="auto">
            <a:xfrm flipV="1">
              <a:off x="3183" y="2699"/>
              <a:ext cx="0" cy="110"/>
            </a:xfrm>
            <a:prstGeom prst="line">
              <a:avLst/>
            </a:prstGeom>
            <a:noFill/>
            <a:ln w="12700">
              <a:solidFill>
                <a:schemeClr val="tx1"/>
              </a:solidFill>
              <a:round/>
              <a:headEnd/>
              <a:tailEnd/>
            </a:ln>
          </p:spPr>
          <p:txBody>
            <a:bodyPr wrap="none" anchor="ctr"/>
            <a:lstStyle/>
            <a:p>
              <a:endParaRPr lang="en-US"/>
            </a:p>
          </p:txBody>
        </p:sp>
        <p:sp>
          <p:nvSpPr>
            <p:cNvPr id="56789" name="Line 349"/>
            <p:cNvSpPr>
              <a:spLocks noChangeShapeType="1"/>
            </p:cNvSpPr>
            <p:nvPr/>
          </p:nvSpPr>
          <p:spPr bwMode="auto">
            <a:xfrm flipV="1">
              <a:off x="3253" y="2699"/>
              <a:ext cx="0" cy="110"/>
            </a:xfrm>
            <a:prstGeom prst="line">
              <a:avLst/>
            </a:prstGeom>
            <a:noFill/>
            <a:ln w="12700">
              <a:solidFill>
                <a:schemeClr val="tx1"/>
              </a:solidFill>
              <a:round/>
              <a:headEnd/>
              <a:tailEnd/>
            </a:ln>
          </p:spPr>
          <p:txBody>
            <a:bodyPr wrap="none" anchor="ctr"/>
            <a:lstStyle/>
            <a:p>
              <a:endParaRPr lang="en-US"/>
            </a:p>
          </p:txBody>
        </p:sp>
        <p:sp>
          <p:nvSpPr>
            <p:cNvPr id="56790" name="Line 350"/>
            <p:cNvSpPr>
              <a:spLocks noChangeShapeType="1"/>
            </p:cNvSpPr>
            <p:nvPr/>
          </p:nvSpPr>
          <p:spPr bwMode="auto">
            <a:xfrm flipV="1">
              <a:off x="3359" y="2647"/>
              <a:ext cx="0" cy="162"/>
            </a:xfrm>
            <a:prstGeom prst="line">
              <a:avLst/>
            </a:prstGeom>
            <a:noFill/>
            <a:ln w="12700">
              <a:solidFill>
                <a:schemeClr val="tx1"/>
              </a:solidFill>
              <a:round/>
              <a:headEnd/>
              <a:tailEnd/>
            </a:ln>
          </p:spPr>
          <p:txBody>
            <a:bodyPr wrap="none" anchor="ctr"/>
            <a:lstStyle/>
            <a:p>
              <a:endParaRPr lang="en-US"/>
            </a:p>
          </p:txBody>
        </p:sp>
        <p:sp>
          <p:nvSpPr>
            <p:cNvPr id="56791" name="Line 351"/>
            <p:cNvSpPr>
              <a:spLocks noChangeShapeType="1"/>
            </p:cNvSpPr>
            <p:nvPr/>
          </p:nvSpPr>
          <p:spPr bwMode="auto">
            <a:xfrm flipV="1">
              <a:off x="3324" y="2699"/>
              <a:ext cx="0" cy="110"/>
            </a:xfrm>
            <a:prstGeom prst="line">
              <a:avLst/>
            </a:prstGeom>
            <a:noFill/>
            <a:ln w="12700">
              <a:solidFill>
                <a:schemeClr val="tx1"/>
              </a:solidFill>
              <a:round/>
              <a:headEnd/>
              <a:tailEnd/>
            </a:ln>
          </p:spPr>
          <p:txBody>
            <a:bodyPr wrap="none" anchor="ctr"/>
            <a:lstStyle/>
            <a:p>
              <a:endParaRPr lang="en-US"/>
            </a:p>
          </p:txBody>
        </p:sp>
        <p:sp>
          <p:nvSpPr>
            <p:cNvPr id="56792" name="Line 352"/>
            <p:cNvSpPr>
              <a:spLocks noChangeShapeType="1"/>
            </p:cNvSpPr>
            <p:nvPr/>
          </p:nvSpPr>
          <p:spPr bwMode="auto">
            <a:xfrm flipV="1">
              <a:off x="3393" y="2699"/>
              <a:ext cx="0" cy="110"/>
            </a:xfrm>
            <a:prstGeom prst="line">
              <a:avLst/>
            </a:prstGeom>
            <a:noFill/>
            <a:ln w="12700">
              <a:solidFill>
                <a:schemeClr val="tx1"/>
              </a:solidFill>
              <a:round/>
              <a:headEnd/>
              <a:tailEnd/>
            </a:ln>
          </p:spPr>
          <p:txBody>
            <a:bodyPr wrap="none" anchor="ctr"/>
            <a:lstStyle/>
            <a:p>
              <a:endParaRPr lang="en-US"/>
            </a:p>
          </p:txBody>
        </p:sp>
        <p:sp>
          <p:nvSpPr>
            <p:cNvPr id="56793" name="Line 353"/>
            <p:cNvSpPr>
              <a:spLocks noChangeShapeType="1"/>
            </p:cNvSpPr>
            <p:nvPr/>
          </p:nvSpPr>
          <p:spPr bwMode="auto">
            <a:xfrm flipV="1">
              <a:off x="3500" y="2647"/>
              <a:ext cx="0" cy="162"/>
            </a:xfrm>
            <a:prstGeom prst="line">
              <a:avLst/>
            </a:prstGeom>
            <a:noFill/>
            <a:ln w="12700">
              <a:solidFill>
                <a:schemeClr val="tx1"/>
              </a:solidFill>
              <a:round/>
              <a:headEnd/>
              <a:tailEnd/>
            </a:ln>
          </p:spPr>
          <p:txBody>
            <a:bodyPr wrap="none" anchor="ctr"/>
            <a:lstStyle/>
            <a:p>
              <a:endParaRPr lang="en-US"/>
            </a:p>
          </p:txBody>
        </p:sp>
        <p:sp>
          <p:nvSpPr>
            <p:cNvPr id="56794" name="Line 354"/>
            <p:cNvSpPr>
              <a:spLocks noChangeShapeType="1"/>
            </p:cNvSpPr>
            <p:nvPr/>
          </p:nvSpPr>
          <p:spPr bwMode="auto">
            <a:xfrm flipV="1">
              <a:off x="3465" y="2699"/>
              <a:ext cx="0" cy="110"/>
            </a:xfrm>
            <a:prstGeom prst="line">
              <a:avLst/>
            </a:prstGeom>
            <a:noFill/>
            <a:ln w="12700">
              <a:solidFill>
                <a:schemeClr val="tx1"/>
              </a:solidFill>
              <a:round/>
              <a:headEnd/>
              <a:tailEnd/>
            </a:ln>
          </p:spPr>
          <p:txBody>
            <a:bodyPr wrap="none" anchor="ctr"/>
            <a:lstStyle/>
            <a:p>
              <a:endParaRPr lang="en-US"/>
            </a:p>
          </p:txBody>
        </p:sp>
        <p:sp>
          <p:nvSpPr>
            <p:cNvPr id="56795" name="Line 355"/>
            <p:cNvSpPr>
              <a:spLocks noChangeShapeType="1"/>
            </p:cNvSpPr>
            <p:nvPr/>
          </p:nvSpPr>
          <p:spPr bwMode="auto">
            <a:xfrm flipV="1">
              <a:off x="3535" y="2699"/>
              <a:ext cx="0" cy="110"/>
            </a:xfrm>
            <a:prstGeom prst="line">
              <a:avLst/>
            </a:prstGeom>
            <a:noFill/>
            <a:ln w="12700">
              <a:solidFill>
                <a:schemeClr val="tx1"/>
              </a:solidFill>
              <a:round/>
              <a:headEnd/>
              <a:tailEnd/>
            </a:ln>
          </p:spPr>
          <p:txBody>
            <a:bodyPr wrap="none" anchor="ctr"/>
            <a:lstStyle/>
            <a:p>
              <a:endParaRPr lang="en-US"/>
            </a:p>
          </p:txBody>
        </p:sp>
        <p:sp>
          <p:nvSpPr>
            <p:cNvPr id="56796" name="Line 356"/>
            <p:cNvSpPr>
              <a:spLocks noChangeShapeType="1"/>
            </p:cNvSpPr>
            <p:nvPr/>
          </p:nvSpPr>
          <p:spPr bwMode="auto">
            <a:xfrm flipV="1">
              <a:off x="3641" y="2647"/>
              <a:ext cx="0" cy="162"/>
            </a:xfrm>
            <a:prstGeom prst="line">
              <a:avLst/>
            </a:prstGeom>
            <a:noFill/>
            <a:ln w="12700">
              <a:solidFill>
                <a:schemeClr val="tx1"/>
              </a:solidFill>
              <a:round/>
              <a:headEnd/>
              <a:tailEnd/>
            </a:ln>
          </p:spPr>
          <p:txBody>
            <a:bodyPr wrap="none" anchor="ctr"/>
            <a:lstStyle/>
            <a:p>
              <a:endParaRPr lang="en-US"/>
            </a:p>
          </p:txBody>
        </p:sp>
        <p:sp>
          <p:nvSpPr>
            <p:cNvPr id="56797" name="Line 357"/>
            <p:cNvSpPr>
              <a:spLocks noChangeShapeType="1"/>
            </p:cNvSpPr>
            <p:nvPr/>
          </p:nvSpPr>
          <p:spPr bwMode="auto">
            <a:xfrm flipV="1">
              <a:off x="3606" y="2699"/>
              <a:ext cx="0" cy="110"/>
            </a:xfrm>
            <a:prstGeom prst="line">
              <a:avLst/>
            </a:prstGeom>
            <a:noFill/>
            <a:ln w="12700">
              <a:solidFill>
                <a:schemeClr val="tx1"/>
              </a:solidFill>
              <a:round/>
              <a:headEnd/>
              <a:tailEnd/>
            </a:ln>
          </p:spPr>
          <p:txBody>
            <a:bodyPr wrap="none" anchor="ctr"/>
            <a:lstStyle/>
            <a:p>
              <a:endParaRPr lang="en-US"/>
            </a:p>
          </p:txBody>
        </p:sp>
        <p:sp>
          <p:nvSpPr>
            <p:cNvPr id="56798" name="Line 358"/>
            <p:cNvSpPr>
              <a:spLocks noChangeShapeType="1"/>
            </p:cNvSpPr>
            <p:nvPr/>
          </p:nvSpPr>
          <p:spPr bwMode="auto">
            <a:xfrm flipV="1">
              <a:off x="3677" y="2699"/>
              <a:ext cx="0" cy="110"/>
            </a:xfrm>
            <a:prstGeom prst="line">
              <a:avLst/>
            </a:prstGeom>
            <a:noFill/>
            <a:ln w="12700">
              <a:solidFill>
                <a:schemeClr val="tx1"/>
              </a:solidFill>
              <a:round/>
              <a:headEnd/>
              <a:tailEnd/>
            </a:ln>
          </p:spPr>
          <p:txBody>
            <a:bodyPr wrap="none" anchor="ctr"/>
            <a:lstStyle/>
            <a:p>
              <a:endParaRPr lang="en-US"/>
            </a:p>
          </p:txBody>
        </p:sp>
        <p:sp>
          <p:nvSpPr>
            <p:cNvPr id="56799" name="Rectangle 359"/>
            <p:cNvSpPr>
              <a:spLocks noChangeArrowheads="1"/>
            </p:cNvSpPr>
            <p:nvPr/>
          </p:nvSpPr>
          <p:spPr bwMode="auto">
            <a:xfrm>
              <a:off x="0" y="1663"/>
              <a:ext cx="379" cy="179"/>
            </a:xfrm>
            <a:prstGeom prst="rect">
              <a:avLst/>
            </a:prstGeom>
            <a:noFill/>
            <a:ln w="12700">
              <a:noFill/>
              <a:miter lim="800000"/>
              <a:headEnd/>
              <a:tailEnd/>
            </a:ln>
          </p:spPr>
          <p:txBody>
            <a:bodyPr wrap="none" lIns="87312" tIns="42862" rIns="87312" bIns="42862">
              <a:spAutoFit/>
            </a:bodyPr>
            <a:lstStyle/>
            <a:p>
              <a:pPr defTabSz="858838"/>
              <a:r>
                <a:rPr lang="en-US" sz="800">
                  <a:latin typeface="Times New Roman" pitchFamily="18" charset="0"/>
                </a:rPr>
                <a:t>off duty</a:t>
              </a:r>
            </a:p>
          </p:txBody>
        </p:sp>
        <p:sp>
          <p:nvSpPr>
            <p:cNvPr id="56800" name="Rectangle 360"/>
            <p:cNvSpPr>
              <a:spLocks noChangeArrowheads="1"/>
            </p:cNvSpPr>
            <p:nvPr/>
          </p:nvSpPr>
          <p:spPr bwMode="auto">
            <a:xfrm>
              <a:off x="0" y="1937"/>
              <a:ext cx="364" cy="285"/>
            </a:xfrm>
            <a:prstGeom prst="rect">
              <a:avLst/>
            </a:prstGeom>
            <a:noFill/>
            <a:ln w="12700">
              <a:noFill/>
              <a:miter lim="800000"/>
              <a:headEnd/>
              <a:tailEnd/>
            </a:ln>
          </p:spPr>
          <p:txBody>
            <a:bodyPr wrap="none" lIns="87312" tIns="42862" rIns="87312" bIns="42862">
              <a:spAutoFit/>
            </a:bodyPr>
            <a:lstStyle/>
            <a:p>
              <a:pPr defTabSz="858838"/>
              <a:r>
                <a:rPr lang="en-US" sz="800">
                  <a:latin typeface="Times New Roman" pitchFamily="18" charset="0"/>
                </a:rPr>
                <a:t>Sleeper</a:t>
              </a:r>
            </a:p>
            <a:p>
              <a:pPr defTabSz="858838"/>
              <a:r>
                <a:rPr lang="en-US" sz="800">
                  <a:latin typeface="Times New Roman" pitchFamily="18" charset="0"/>
                </a:rPr>
                <a:t>  Berth</a:t>
              </a:r>
            </a:p>
          </p:txBody>
        </p:sp>
        <p:sp>
          <p:nvSpPr>
            <p:cNvPr id="56801" name="Rectangle 361"/>
            <p:cNvSpPr>
              <a:spLocks noChangeArrowheads="1"/>
            </p:cNvSpPr>
            <p:nvPr/>
          </p:nvSpPr>
          <p:spPr bwMode="auto">
            <a:xfrm>
              <a:off x="0" y="2303"/>
              <a:ext cx="373" cy="179"/>
            </a:xfrm>
            <a:prstGeom prst="rect">
              <a:avLst/>
            </a:prstGeom>
            <a:noFill/>
            <a:ln w="12700">
              <a:noFill/>
              <a:miter lim="800000"/>
              <a:headEnd/>
              <a:tailEnd/>
            </a:ln>
          </p:spPr>
          <p:txBody>
            <a:bodyPr wrap="none" lIns="87312" tIns="42862" rIns="87312" bIns="42862">
              <a:spAutoFit/>
            </a:bodyPr>
            <a:lstStyle/>
            <a:p>
              <a:pPr defTabSz="858838"/>
              <a:r>
                <a:rPr lang="en-US" sz="800">
                  <a:latin typeface="Times New Roman" pitchFamily="18" charset="0"/>
                </a:rPr>
                <a:t>Driving</a:t>
              </a:r>
            </a:p>
          </p:txBody>
        </p:sp>
        <p:sp>
          <p:nvSpPr>
            <p:cNvPr id="56802" name="Rectangle 362"/>
            <p:cNvSpPr>
              <a:spLocks noChangeArrowheads="1"/>
            </p:cNvSpPr>
            <p:nvPr/>
          </p:nvSpPr>
          <p:spPr bwMode="auto">
            <a:xfrm>
              <a:off x="0" y="2485"/>
              <a:ext cx="401" cy="390"/>
            </a:xfrm>
            <a:prstGeom prst="rect">
              <a:avLst/>
            </a:prstGeom>
            <a:noFill/>
            <a:ln w="12700">
              <a:noFill/>
              <a:miter lim="800000"/>
              <a:headEnd/>
              <a:tailEnd/>
            </a:ln>
          </p:spPr>
          <p:txBody>
            <a:bodyPr wrap="none" lIns="87312" tIns="42862" rIns="87312" bIns="42862">
              <a:spAutoFit/>
            </a:bodyPr>
            <a:lstStyle/>
            <a:p>
              <a:pPr defTabSz="858838"/>
              <a:r>
                <a:rPr lang="en-US" sz="800">
                  <a:latin typeface="Times New Roman" pitchFamily="18" charset="0"/>
                </a:rPr>
                <a:t>On Duty</a:t>
              </a:r>
            </a:p>
            <a:p>
              <a:pPr defTabSz="858838"/>
              <a:r>
                <a:rPr lang="en-US" sz="800">
                  <a:latin typeface="Times New Roman" pitchFamily="18" charset="0"/>
                </a:rPr>
                <a:t>   not </a:t>
              </a:r>
            </a:p>
            <a:p>
              <a:pPr defTabSz="858838"/>
              <a:r>
                <a:rPr lang="en-US" sz="800">
                  <a:latin typeface="Times New Roman" pitchFamily="18" charset="0"/>
                </a:rPr>
                <a:t>driving</a:t>
              </a:r>
            </a:p>
          </p:txBody>
        </p:sp>
        <p:sp>
          <p:nvSpPr>
            <p:cNvPr id="56803" name="Rectangle 363"/>
            <p:cNvSpPr>
              <a:spLocks noChangeArrowheads="1"/>
            </p:cNvSpPr>
            <p:nvPr/>
          </p:nvSpPr>
          <p:spPr bwMode="auto">
            <a:xfrm>
              <a:off x="77" y="1411"/>
              <a:ext cx="421" cy="179"/>
            </a:xfrm>
            <a:prstGeom prst="rect">
              <a:avLst/>
            </a:prstGeom>
            <a:noFill/>
            <a:ln w="12700">
              <a:noFill/>
              <a:miter lim="800000"/>
              <a:headEnd/>
              <a:tailEnd/>
            </a:ln>
          </p:spPr>
          <p:txBody>
            <a:bodyPr wrap="none" lIns="87312" tIns="42862" rIns="87312" bIns="42862">
              <a:spAutoFit/>
            </a:bodyPr>
            <a:lstStyle/>
            <a:p>
              <a:pPr defTabSz="858838"/>
              <a:r>
                <a:rPr lang="en-US" sz="800">
                  <a:latin typeface="Times New Roman" pitchFamily="18" charset="0"/>
                </a:rPr>
                <a:t>Midnight</a:t>
              </a:r>
            </a:p>
          </p:txBody>
        </p:sp>
      </p:grpSp>
      <p:sp>
        <p:nvSpPr>
          <p:cNvPr id="56358" name="Freeform 396"/>
          <p:cNvSpPr>
            <a:spLocks/>
          </p:cNvSpPr>
          <p:nvPr/>
        </p:nvSpPr>
        <p:spPr bwMode="auto">
          <a:xfrm>
            <a:off x="7680325" y="3563938"/>
            <a:ext cx="50800" cy="30162"/>
          </a:xfrm>
          <a:custGeom>
            <a:avLst/>
            <a:gdLst>
              <a:gd name="T0" fmla="*/ 2147483647 w 32"/>
              <a:gd name="T1" fmla="*/ 2147483647 h 19"/>
              <a:gd name="T2" fmla="*/ 2147483647 w 32"/>
              <a:gd name="T3" fmla="*/ 2147483647 h 19"/>
              <a:gd name="T4" fmla="*/ 2147483647 w 32"/>
              <a:gd name="T5" fmla="*/ 2147483647 h 19"/>
              <a:gd name="T6" fmla="*/ 2147483647 w 32"/>
              <a:gd name="T7" fmla="*/ 2147483647 h 19"/>
              <a:gd name="T8" fmla="*/ 2147483647 w 32"/>
              <a:gd name="T9" fmla="*/ 2147483647 h 19"/>
              <a:gd name="T10" fmla="*/ 2147483647 w 32"/>
              <a:gd name="T11" fmla="*/ 2147483647 h 19"/>
              <a:gd name="T12" fmla="*/ 2147483647 w 32"/>
              <a:gd name="T13" fmla="*/ 2147483647 h 19"/>
              <a:gd name="T14" fmla="*/ 2147483647 w 32"/>
              <a:gd name="T15" fmla="*/ 2147483647 h 19"/>
              <a:gd name="T16" fmla="*/ 2147483647 w 32"/>
              <a:gd name="T17" fmla="*/ 2147483647 h 19"/>
              <a:gd name="T18" fmla="*/ 2147483647 w 32"/>
              <a:gd name="T19" fmla="*/ 2147483647 h 19"/>
              <a:gd name="T20" fmla="*/ 2147483647 w 32"/>
              <a:gd name="T21" fmla="*/ 2147483647 h 19"/>
              <a:gd name="T22" fmla="*/ 2147483647 w 32"/>
              <a:gd name="T23" fmla="*/ 2147483647 h 19"/>
              <a:gd name="T24" fmla="*/ 0 w 32"/>
              <a:gd name="T25" fmla="*/ 2147483647 h 19"/>
              <a:gd name="T26" fmla="*/ 2147483647 w 32"/>
              <a:gd name="T27" fmla="*/ 2147483647 h 19"/>
              <a:gd name="T28" fmla="*/ 2147483647 w 32"/>
              <a:gd name="T29" fmla="*/ 2147483647 h 19"/>
              <a:gd name="T30" fmla="*/ 2147483647 w 32"/>
              <a:gd name="T31" fmla="*/ 2147483647 h 19"/>
              <a:gd name="T32" fmla="*/ 2147483647 w 32"/>
              <a:gd name="T33" fmla="*/ 2147483647 h 19"/>
              <a:gd name="T34" fmla="*/ 2147483647 w 32"/>
              <a:gd name="T35" fmla="*/ 2147483647 h 19"/>
              <a:gd name="T36" fmla="*/ 2147483647 w 32"/>
              <a:gd name="T37" fmla="*/ 2147483647 h 19"/>
              <a:gd name="T38" fmla="*/ 2147483647 w 32"/>
              <a:gd name="T39" fmla="*/ 0 h 19"/>
              <a:gd name="T40" fmla="*/ 2147483647 w 32"/>
              <a:gd name="T41" fmla="*/ 2147483647 h 19"/>
              <a:gd name="T42" fmla="*/ 2147483647 w 32"/>
              <a:gd name="T43" fmla="*/ 2147483647 h 19"/>
              <a:gd name="T44" fmla="*/ 2147483647 w 32"/>
              <a:gd name="T45" fmla="*/ 2147483647 h 19"/>
              <a:gd name="T46" fmla="*/ 2147483647 w 32"/>
              <a:gd name="T47" fmla="*/ 2147483647 h 19"/>
              <a:gd name="T48" fmla="*/ 2147483647 w 32"/>
              <a:gd name="T49" fmla="*/ 2147483647 h 19"/>
              <a:gd name="T50" fmla="*/ 2147483647 w 32"/>
              <a:gd name="T51" fmla="*/ 2147483647 h 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
              <a:gd name="T79" fmla="*/ 0 h 19"/>
              <a:gd name="T80" fmla="*/ 32 w 32"/>
              <a:gd name="T81" fmla="*/ 19 h 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 h="19">
                <a:moveTo>
                  <a:pt x="31" y="5"/>
                </a:moveTo>
                <a:lnTo>
                  <a:pt x="28" y="6"/>
                </a:lnTo>
                <a:lnTo>
                  <a:pt x="25" y="7"/>
                </a:lnTo>
                <a:lnTo>
                  <a:pt x="21" y="7"/>
                </a:lnTo>
                <a:lnTo>
                  <a:pt x="19" y="7"/>
                </a:lnTo>
                <a:lnTo>
                  <a:pt x="16" y="7"/>
                </a:lnTo>
                <a:lnTo>
                  <a:pt x="14" y="9"/>
                </a:lnTo>
                <a:lnTo>
                  <a:pt x="13" y="11"/>
                </a:lnTo>
                <a:lnTo>
                  <a:pt x="12" y="15"/>
                </a:lnTo>
                <a:lnTo>
                  <a:pt x="9" y="17"/>
                </a:lnTo>
                <a:lnTo>
                  <a:pt x="6" y="18"/>
                </a:lnTo>
                <a:lnTo>
                  <a:pt x="3" y="18"/>
                </a:lnTo>
                <a:lnTo>
                  <a:pt x="0" y="17"/>
                </a:lnTo>
                <a:lnTo>
                  <a:pt x="4" y="16"/>
                </a:lnTo>
                <a:lnTo>
                  <a:pt x="9" y="14"/>
                </a:lnTo>
                <a:lnTo>
                  <a:pt x="12" y="10"/>
                </a:lnTo>
                <a:lnTo>
                  <a:pt x="13" y="5"/>
                </a:lnTo>
                <a:lnTo>
                  <a:pt x="4" y="2"/>
                </a:lnTo>
                <a:lnTo>
                  <a:pt x="7" y="1"/>
                </a:lnTo>
                <a:lnTo>
                  <a:pt x="10" y="0"/>
                </a:lnTo>
                <a:lnTo>
                  <a:pt x="13" y="1"/>
                </a:lnTo>
                <a:lnTo>
                  <a:pt x="16" y="1"/>
                </a:lnTo>
                <a:lnTo>
                  <a:pt x="20" y="2"/>
                </a:lnTo>
                <a:lnTo>
                  <a:pt x="24" y="3"/>
                </a:lnTo>
                <a:lnTo>
                  <a:pt x="27" y="5"/>
                </a:lnTo>
                <a:lnTo>
                  <a:pt x="31" y="5"/>
                </a:lnTo>
              </a:path>
            </a:pathLst>
          </a:custGeom>
          <a:solidFill>
            <a:srgbClr val="000000"/>
          </a:solidFill>
          <a:ln w="9525" cap="rnd">
            <a:noFill/>
            <a:round/>
            <a:headEnd/>
            <a:tailEnd/>
          </a:ln>
        </p:spPr>
        <p:txBody>
          <a:bodyPr/>
          <a:lstStyle/>
          <a:p>
            <a:endParaRPr lang="en-US"/>
          </a:p>
        </p:txBody>
      </p:sp>
      <p:sp>
        <p:nvSpPr>
          <p:cNvPr id="56374" name="Freeform 412"/>
          <p:cNvSpPr>
            <a:spLocks/>
          </p:cNvSpPr>
          <p:nvPr/>
        </p:nvSpPr>
        <p:spPr bwMode="auto">
          <a:xfrm>
            <a:off x="7123113" y="3830639"/>
            <a:ext cx="26987" cy="26987"/>
          </a:xfrm>
          <a:custGeom>
            <a:avLst/>
            <a:gdLst>
              <a:gd name="T0" fmla="*/ 2147483647 w 17"/>
              <a:gd name="T1" fmla="*/ 2147483647 h 17"/>
              <a:gd name="T2" fmla="*/ 0 w 17"/>
              <a:gd name="T3" fmla="*/ 0 h 17"/>
              <a:gd name="T4" fmla="*/ 2147483647 w 17"/>
              <a:gd name="T5" fmla="*/ 2147483647 h 17"/>
              <a:gd name="T6" fmla="*/ 2147483647 w 17"/>
              <a:gd name="T7" fmla="*/ 2147483647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16"/>
                </a:moveTo>
                <a:lnTo>
                  <a:pt x="0" y="0"/>
                </a:lnTo>
                <a:lnTo>
                  <a:pt x="10" y="10"/>
                </a:lnTo>
                <a:lnTo>
                  <a:pt x="16" y="16"/>
                </a:lnTo>
              </a:path>
            </a:pathLst>
          </a:custGeom>
          <a:solidFill>
            <a:srgbClr val="000000"/>
          </a:solidFill>
          <a:ln w="9525" cap="rnd">
            <a:noFill/>
            <a:round/>
            <a:headEnd/>
            <a:tailEnd/>
          </a:ln>
        </p:spPr>
        <p:txBody>
          <a:bodyPr/>
          <a:lstStyle/>
          <a:p>
            <a:endParaRPr lang="en-US"/>
          </a:p>
        </p:txBody>
      </p:sp>
      <p:sp>
        <p:nvSpPr>
          <p:cNvPr id="56397" name="Freeform 435"/>
          <p:cNvSpPr>
            <a:spLocks/>
          </p:cNvSpPr>
          <p:nvPr/>
        </p:nvSpPr>
        <p:spPr bwMode="auto">
          <a:xfrm>
            <a:off x="6261100" y="3729039"/>
            <a:ext cx="431800" cy="417512"/>
          </a:xfrm>
          <a:custGeom>
            <a:avLst/>
            <a:gdLst>
              <a:gd name="T0" fmla="*/ 2147483647 w 272"/>
              <a:gd name="T1" fmla="*/ 2147483647 h 263"/>
              <a:gd name="T2" fmla="*/ 2147483647 w 272"/>
              <a:gd name="T3" fmla="*/ 2147483647 h 263"/>
              <a:gd name="T4" fmla="*/ 2147483647 w 272"/>
              <a:gd name="T5" fmla="*/ 2147483647 h 263"/>
              <a:gd name="T6" fmla="*/ 2147483647 w 272"/>
              <a:gd name="T7" fmla="*/ 2147483647 h 263"/>
              <a:gd name="T8" fmla="*/ 2147483647 w 272"/>
              <a:gd name="T9" fmla="*/ 2147483647 h 263"/>
              <a:gd name="T10" fmla="*/ 2147483647 w 272"/>
              <a:gd name="T11" fmla="*/ 2147483647 h 263"/>
              <a:gd name="T12" fmla="*/ 2147483647 w 272"/>
              <a:gd name="T13" fmla="*/ 2147483647 h 263"/>
              <a:gd name="T14" fmla="*/ 2147483647 w 272"/>
              <a:gd name="T15" fmla="*/ 0 h 263"/>
              <a:gd name="T16" fmla="*/ 2147483647 w 272"/>
              <a:gd name="T17" fmla="*/ 0 h 263"/>
              <a:gd name="T18" fmla="*/ 0 w 272"/>
              <a:gd name="T19" fmla="*/ 2147483647 h 263"/>
              <a:gd name="T20" fmla="*/ 2147483647 w 272"/>
              <a:gd name="T21" fmla="*/ 2147483647 h 263"/>
              <a:gd name="T22" fmla="*/ 2147483647 w 272"/>
              <a:gd name="T23" fmla="*/ 2147483647 h 263"/>
              <a:gd name="T24" fmla="*/ 2147483647 w 272"/>
              <a:gd name="T25" fmla="*/ 2147483647 h 263"/>
              <a:gd name="T26" fmla="*/ 2147483647 w 272"/>
              <a:gd name="T27" fmla="*/ 2147483647 h 2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2"/>
              <a:gd name="T43" fmla="*/ 0 h 263"/>
              <a:gd name="T44" fmla="*/ 272 w 272"/>
              <a:gd name="T45" fmla="*/ 263 h 2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2" h="263">
                <a:moveTo>
                  <a:pt x="271" y="67"/>
                </a:moveTo>
                <a:lnTo>
                  <a:pt x="255" y="33"/>
                </a:lnTo>
                <a:lnTo>
                  <a:pt x="172" y="59"/>
                </a:lnTo>
                <a:lnTo>
                  <a:pt x="102" y="107"/>
                </a:lnTo>
                <a:lnTo>
                  <a:pt x="76" y="114"/>
                </a:lnTo>
                <a:lnTo>
                  <a:pt x="71" y="78"/>
                </a:lnTo>
                <a:lnTo>
                  <a:pt x="73" y="41"/>
                </a:lnTo>
                <a:lnTo>
                  <a:pt x="87" y="0"/>
                </a:lnTo>
                <a:lnTo>
                  <a:pt x="71" y="0"/>
                </a:lnTo>
                <a:lnTo>
                  <a:pt x="0" y="67"/>
                </a:lnTo>
                <a:lnTo>
                  <a:pt x="87" y="262"/>
                </a:lnTo>
                <a:lnTo>
                  <a:pt x="251" y="258"/>
                </a:lnTo>
                <a:lnTo>
                  <a:pt x="236" y="118"/>
                </a:lnTo>
                <a:lnTo>
                  <a:pt x="271" y="67"/>
                </a:lnTo>
              </a:path>
            </a:pathLst>
          </a:custGeom>
          <a:noFill/>
          <a:ln w="9525" cap="rnd">
            <a:noFill/>
            <a:round/>
            <a:headEnd/>
            <a:tailEnd/>
          </a:ln>
        </p:spPr>
        <p:txBody>
          <a:bodyPr/>
          <a:lstStyle/>
          <a:p>
            <a:endParaRPr lang="en-US"/>
          </a:p>
        </p:txBody>
      </p:sp>
      <p:sp>
        <p:nvSpPr>
          <p:cNvPr id="56399" name="Freeform 437"/>
          <p:cNvSpPr>
            <a:spLocks/>
          </p:cNvSpPr>
          <p:nvPr/>
        </p:nvSpPr>
        <p:spPr bwMode="auto">
          <a:xfrm>
            <a:off x="6381752" y="3706813"/>
            <a:ext cx="352425" cy="182562"/>
          </a:xfrm>
          <a:custGeom>
            <a:avLst/>
            <a:gdLst>
              <a:gd name="T0" fmla="*/ 2147483647 w 222"/>
              <a:gd name="T1" fmla="*/ 2147483647 h 115"/>
              <a:gd name="T2" fmla="*/ 2147483647 w 222"/>
              <a:gd name="T3" fmla="*/ 2147483647 h 115"/>
              <a:gd name="T4" fmla="*/ 0 w 222"/>
              <a:gd name="T5" fmla="*/ 2147483647 h 115"/>
              <a:gd name="T6" fmla="*/ 2147483647 w 222"/>
              <a:gd name="T7" fmla="*/ 2147483647 h 115"/>
              <a:gd name="T8" fmla="*/ 2147483647 w 222"/>
              <a:gd name="T9" fmla="*/ 2147483647 h 115"/>
              <a:gd name="T10" fmla="*/ 2147483647 w 222"/>
              <a:gd name="T11" fmla="*/ 2147483647 h 115"/>
              <a:gd name="T12" fmla="*/ 2147483647 w 222"/>
              <a:gd name="T13" fmla="*/ 0 h 115"/>
              <a:gd name="T14" fmla="*/ 2147483647 w 222"/>
              <a:gd name="T15" fmla="*/ 2147483647 h 115"/>
              <a:gd name="T16" fmla="*/ 0 60000 65536"/>
              <a:gd name="T17" fmla="*/ 0 60000 65536"/>
              <a:gd name="T18" fmla="*/ 0 60000 65536"/>
              <a:gd name="T19" fmla="*/ 0 60000 65536"/>
              <a:gd name="T20" fmla="*/ 0 60000 65536"/>
              <a:gd name="T21" fmla="*/ 0 60000 65536"/>
              <a:gd name="T22" fmla="*/ 0 60000 65536"/>
              <a:gd name="T23" fmla="*/ 0 60000 65536"/>
              <a:gd name="T24" fmla="*/ 0 w 222"/>
              <a:gd name="T25" fmla="*/ 0 h 115"/>
              <a:gd name="T26" fmla="*/ 222 w 222"/>
              <a:gd name="T27" fmla="*/ 115 h 1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2" h="115">
                <a:moveTo>
                  <a:pt x="20" y="6"/>
                </a:moveTo>
                <a:lnTo>
                  <a:pt x="4" y="59"/>
                </a:lnTo>
                <a:lnTo>
                  <a:pt x="0" y="99"/>
                </a:lnTo>
                <a:lnTo>
                  <a:pt x="23" y="114"/>
                </a:lnTo>
                <a:lnTo>
                  <a:pt x="84" y="77"/>
                </a:lnTo>
                <a:lnTo>
                  <a:pt x="163" y="40"/>
                </a:lnTo>
                <a:lnTo>
                  <a:pt x="221" y="0"/>
                </a:lnTo>
                <a:lnTo>
                  <a:pt x="20" y="6"/>
                </a:lnTo>
              </a:path>
            </a:pathLst>
          </a:custGeom>
          <a:noFill/>
          <a:ln w="9525" cap="rnd">
            <a:noFill/>
            <a:round/>
            <a:headEnd/>
            <a:tailEnd/>
          </a:ln>
        </p:spPr>
        <p:txBody>
          <a:bodyPr/>
          <a:lstStyle/>
          <a:p>
            <a:endParaRPr lang="en-US"/>
          </a:p>
        </p:txBody>
      </p:sp>
      <p:sp>
        <p:nvSpPr>
          <p:cNvPr id="56444" name="Line 482"/>
          <p:cNvSpPr>
            <a:spLocks noChangeShapeType="1"/>
          </p:cNvSpPr>
          <p:nvPr/>
        </p:nvSpPr>
        <p:spPr bwMode="auto">
          <a:xfrm>
            <a:off x="431368" y="3886201"/>
            <a:ext cx="2333625" cy="0"/>
          </a:xfrm>
          <a:prstGeom prst="line">
            <a:avLst/>
          </a:prstGeom>
          <a:noFill/>
          <a:ln w="57150">
            <a:solidFill>
              <a:schemeClr val="tx1"/>
            </a:solidFill>
            <a:round/>
            <a:headEnd/>
            <a:tailEnd/>
          </a:ln>
        </p:spPr>
        <p:txBody>
          <a:bodyPr wrap="none" anchor="ctr"/>
          <a:lstStyle/>
          <a:p>
            <a:endParaRPr lang="en-US"/>
          </a:p>
        </p:txBody>
      </p:sp>
      <p:sp>
        <p:nvSpPr>
          <p:cNvPr id="56445" name="Line 483"/>
          <p:cNvSpPr>
            <a:spLocks noChangeShapeType="1"/>
          </p:cNvSpPr>
          <p:nvPr/>
        </p:nvSpPr>
        <p:spPr bwMode="auto">
          <a:xfrm>
            <a:off x="2397075" y="3886201"/>
            <a:ext cx="2333625" cy="0"/>
          </a:xfrm>
          <a:prstGeom prst="line">
            <a:avLst/>
          </a:prstGeom>
          <a:noFill/>
          <a:ln w="57150">
            <a:solidFill>
              <a:schemeClr val="tx1"/>
            </a:solidFill>
            <a:round/>
            <a:headEnd/>
            <a:tailEnd/>
          </a:ln>
        </p:spPr>
        <p:txBody>
          <a:bodyPr wrap="none" anchor="ctr"/>
          <a:lstStyle/>
          <a:p>
            <a:endParaRPr lang="en-US"/>
          </a:p>
        </p:txBody>
      </p:sp>
      <p:sp>
        <p:nvSpPr>
          <p:cNvPr id="56446" name="Text Box 484"/>
          <p:cNvSpPr txBox="1">
            <a:spLocks noChangeArrowheads="1"/>
          </p:cNvSpPr>
          <p:nvPr/>
        </p:nvSpPr>
        <p:spPr bwMode="auto">
          <a:xfrm>
            <a:off x="5029201" y="3733800"/>
            <a:ext cx="492443" cy="461665"/>
          </a:xfrm>
          <a:prstGeom prst="rect">
            <a:avLst/>
          </a:prstGeom>
          <a:noFill/>
          <a:ln w="12700">
            <a:noFill/>
            <a:miter lim="800000"/>
            <a:headEnd type="none" w="sm" len="sm"/>
            <a:tailEnd type="none" w="sm" len="sm"/>
          </a:ln>
        </p:spPr>
        <p:txBody>
          <a:bodyPr wrap="none">
            <a:spAutoFit/>
          </a:bodyPr>
          <a:lstStyle/>
          <a:p>
            <a:r>
              <a:rPr lang="en-US" sz="2400" b="1">
                <a:latin typeface="Times New Roman" pitchFamily="18" charset="0"/>
              </a:rPr>
              <a:t>23</a:t>
            </a:r>
          </a:p>
        </p:txBody>
      </p:sp>
      <p:sp>
        <p:nvSpPr>
          <p:cNvPr id="274917" name="Oval 485"/>
          <p:cNvSpPr>
            <a:spLocks noChangeArrowheads="1"/>
          </p:cNvSpPr>
          <p:nvPr/>
        </p:nvSpPr>
        <p:spPr bwMode="auto">
          <a:xfrm>
            <a:off x="304800" y="3048000"/>
            <a:ext cx="5257800" cy="1752600"/>
          </a:xfrm>
          <a:prstGeom prst="ellipse">
            <a:avLst/>
          </a:prstGeom>
          <a:noFill/>
          <a:ln w="38100">
            <a:solidFill>
              <a:srgbClr val="FF0000"/>
            </a:solidFill>
            <a:round/>
            <a:headEnd type="none" w="sm" len="sm"/>
            <a:tailEnd type="none" w="sm" len="sm"/>
          </a:ln>
        </p:spPr>
        <p:txBody>
          <a:bodyPr wrap="none" anchor="ctr"/>
          <a:lstStyle/>
          <a:p>
            <a:endParaRPr lang="en-US"/>
          </a:p>
        </p:txBody>
      </p:sp>
      <p:sp>
        <p:nvSpPr>
          <p:cNvPr id="274920" name="Rectangle 488"/>
          <p:cNvSpPr>
            <a:spLocks noChangeArrowheads="1"/>
          </p:cNvSpPr>
          <p:nvPr/>
        </p:nvSpPr>
        <p:spPr bwMode="auto">
          <a:xfrm>
            <a:off x="381000" y="277814"/>
            <a:ext cx="8305800" cy="1398587"/>
          </a:xfrm>
          <a:prstGeom prst="rect">
            <a:avLst/>
          </a:prstGeom>
          <a:noFill/>
          <a:ln w="9525">
            <a:noFill/>
            <a:miter lim="800000"/>
            <a:headEnd/>
            <a:tailEnd/>
          </a:ln>
          <a:effectLst/>
        </p:spPr>
        <p:txBody>
          <a:bodyPr anchor="ctr" anchorCtr="1"/>
          <a:lstStyle/>
          <a:p>
            <a:pPr algn="ctr" eaLnBrk="1" hangingPunct="1">
              <a:defRPr/>
            </a:pPr>
            <a:r>
              <a:rPr lang="en-US" sz="3600" b="1" dirty="0">
                <a:solidFill>
                  <a:srgbClr val="FFFF00"/>
                </a:solidFill>
                <a:effectLst>
                  <a:outerShdw blurRad="38100" dist="38100" dir="2700000" algn="tl">
                    <a:srgbClr val="000000"/>
                  </a:outerShdw>
                </a:effectLst>
                <a:latin typeface="Calibri" panose="020F0502020204030204" pitchFamily="34" charset="0"/>
              </a:rPr>
              <a:t>INTRASTATE DRIVERS’ HOURS OF SERVICE</a:t>
            </a:r>
          </a:p>
          <a:p>
            <a:pPr algn="ctr" eaLnBrk="1" hangingPunct="1">
              <a:defRPr/>
            </a:pPr>
            <a:r>
              <a:rPr lang="en-US" sz="4000" b="1" dirty="0">
                <a:solidFill>
                  <a:srgbClr val="FFFF00"/>
                </a:solidFill>
                <a:effectLst>
                  <a:outerShdw blurRad="38100" dist="38100" dir="2700000" algn="tl">
                    <a:srgbClr val="000000"/>
                  </a:outerShdw>
                </a:effectLst>
                <a:latin typeface="Calibri" panose="020F0502020204030204" pitchFamily="34" charset="0"/>
              </a:rPr>
              <a:t>(HOS)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0792" y="2290334"/>
            <a:ext cx="3196029" cy="287741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74917"/>
                                        </p:tgtEl>
                                        <p:attrNameLst>
                                          <p:attrName>style.visibility</p:attrName>
                                        </p:attrNameLst>
                                      </p:cBhvr>
                                      <p:to>
                                        <p:strVal val="visible"/>
                                      </p:to>
                                    </p:set>
                                    <p:animEffect transition="in" filter="box(out)">
                                      <p:cBhvr>
                                        <p:cTn id="7" dur="500"/>
                                        <p:tgtEl>
                                          <p:spTgt spid="274917"/>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91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6CBF760-72FD-4376-AFA9-942C53F83533}" type="slidenum">
              <a:rPr lang="en-US" smtClean="0"/>
              <a:pPr>
                <a:defRPr/>
              </a:pPr>
              <a:t>59</a:t>
            </a:fld>
            <a:endParaRPr lang="en-US"/>
          </a:p>
        </p:txBody>
      </p:sp>
      <p:sp>
        <p:nvSpPr>
          <p:cNvPr id="3" name="Rectangle 2"/>
          <p:cNvSpPr/>
          <p:nvPr/>
        </p:nvSpPr>
        <p:spPr>
          <a:xfrm>
            <a:off x="228600" y="147821"/>
            <a:ext cx="8686800" cy="6309420"/>
          </a:xfrm>
          <a:prstGeom prst="rect">
            <a:avLst/>
          </a:prstGeom>
        </p:spPr>
        <p:txBody>
          <a:bodyPr wrap="square">
            <a:spAutoFit/>
          </a:bodyPr>
          <a:lstStyle/>
          <a:p>
            <a:pPr algn="ctr"/>
            <a:r>
              <a:rPr lang="en-US" sz="4000" b="1" dirty="0">
                <a:solidFill>
                  <a:srgbClr val="FFFF00"/>
                </a:solidFill>
                <a:latin typeface="Calibri" panose="020F0502020204030204" pitchFamily="34" charset="0"/>
              </a:rPr>
              <a:t>THREE CLASSIFICATIONS OF DRIVERS</a:t>
            </a:r>
          </a:p>
          <a:p>
            <a:endParaRPr lang="en-US" dirty="0"/>
          </a:p>
          <a:p>
            <a:pPr marL="285750" indent="-285750">
              <a:buClr>
                <a:srgbClr val="FFC000"/>
              </a:buClr>
              <a:buFont typeface="Wingdings" panose="05000000000000000000" pitchFamily="2" charset="2"/>
              <a:buChar char="§"/>
            </a:pPr>
            <a:endParaRPr lang="en-US" dirty="0">
              <a:latin typeface="Calibri" panose="020F0502020204030204" pitchFamily="34" charset="0"/>
            </a:endParaRPr>
          </a:p>
          <a:p>
            <a:pPr marL="285750" indent="-285750">
              <a:buClr>
                <a:srgbClr val="00B0F0"/>
              </a:buClr>
              <a:buFont typeface="Wingdings" panose="05000000000000000000" pitchFamily="2" charset="2"/>
              <a:buChar char="§"/>
            </a:pPr>
            <a:endParaRPr lang="en-US" sz="2400" dirty="0">
              <a:latin typeface="Calibri" panose="020F0502020204030204" pitchFamily="34" charset="0"/>
            </a:endParaRPr>
          </a:p>
          <a:p>
            <a:pPr marL="285750" indent="-285750">
              <a:buClr>
                <a:srgbClr val="FFFF00"/>
              </a:buClr>
              <a:buFont typeface="+mj-lt"/>
              <a:buAutoNum type="arabicParenR"/>
            </a:pPr>
            <a:r>
              <a:rPr lang="en-US" sz="2800" dirty="0">
                <a:latin typeface="Calibri" panose="020F0502020204030204" pitchFamily="34" charset="0"/>
              </a:rPr>
              <a:t> Drivers operating solely in intrastate commerce not transporting hazardous materials</a:t>
            </a:r>
          </a:p>
          <a:p>
            <a:pPr marL="285750" indent="-285750">
              <a:buClr>
                <a:srgbClr val="FFFF00"/>
              </a:buClr>
              <a:buFont typeface="+mj-lt"/>
              <a:buAutoNum type="arabicParenR"/>
            </a:pPr>
            <a:endParaRPr lang="en-US" sz="2800" dirty="0">
              <a:latin typeface="Calibri" panose="020F0502020204030204" pitchFamily="34" charset="0"/>
            </a:endParaRPr>
          </a:p>
          <a:p>
            <a:pPr marL="285750" indent="-285750">
              <a:buClr>
                <a:srgbClr val="FFFF00"/>
              </a:buClr>
              <a:buFont typeface="+mj-lt"/>
              <a:buAutoNum type="arabicParenR"/>
            </a:pPr>
            <a:r>
              <a:rPr lang="en-US" sz="2800" dirty="0">
                <a:latin typeface="Calibri" panose="020F0502020204030204" pitchFamily="34" charset="0"/>
              </a:rPr>
              <a:t> Drivers transporting hazardous materials</a:t>
            </a:r>
          </a:p>
          <a:p>
            <a:pPr marL="285750" indent="-285750">
              <a:buClr>
                <a:srgbClr val="FFFF00"/>
              </a:buClr>
              <a:buFont typeface="+mj-lt"/>
              <a:buAutoNum type="arabicParenR"/>
            </a:pPr>
            <a:endParaRPr lang="en-US" sz="2800" dirty="0">
              <a:latin typeface="Calibri" panose="020F0502020204030204" pitchFamily="34" charset="0"/>
            </a:endParaRPr>
          </a:p>
          <a:p>
            <a:pPr marL="285750" indent="-285750">
              <a:buClr>
                <a:srgbClr val="FFFF00"/>
              </a:buClr>
              <a:buFont typeface="+mj-lt"/>
              <a:buAutoNum type="arabicParenR"/>
            </a:pPr>
            <a:r>
              <a:rPr lang="en-US" sz="2800" dirty="0">
                <a:latin typeface="Calibri" panose="020F0502020204030204" pitchFamily="34" charset="0"/>
              </a:rPr>
              <a:t> Drivers of non-public sector buses</a:t>
            </a:r>
          </a:p>
          <a:p>
            <a:pPr marL="285750" indent="-285750">
              <a:buClr>
                <a:srgbClr val="FFFF00"/>
              </a:buClr>
              <a:buFont typeface="+mj-lt"/>
              <a:buAutoNum type="arabicParenR"/>
            </a:pPr>
            <a:endParaRPr lang="en-US" sz="2800" dirty="0">
              <a:latin typeface="Calibri" panose="020F0502020204030204" pitchFamily="34" charset="0"/>
            </a:endParaRPr>
          </a:p>
          <a:p>
            <a:pPr marL="285750" indent="-285750">
              <a:buClr>
                <a:srgbClr val="FFFF00"/>
              </a:buClr>
              <a:buFont typeface="+mj-lt"/>
              <a:buAutoNum type="arabicParenR"/>
            </a:pPr>
            <a:endParaRPr lang="en-US" sz="2800" dirty="0">
              <a:latin typeface="Calibri" panose="020F0502020204030204" pitchFamily="34" charset="0"/>
            </a:endParaRPr>
          </a:p>
          <a:p>
            <a:pPr algn="ctr">
              <a:buClr>
                <a:srgbClr val="FFFF00"/>
              </a:buClr>
            </a:pPr>
            <a:r>
              <a:rPr lang="en-US" sz="2400" i="1" dirty="0">
                <a:solidFill>
                  <a:srgbClr val="FFFF00"/>
                </a:solidFill>
                <a:latin typeface="Calibri" panose="020F0502020204030204" pitchFamily="34" charset="0"/>
              </a:rPr>
              <a:t>*More than one classification may apply to your company/drivers depending on the work they perform</a:t>
            </a:r>
          </a:p>
          <a:p>
            <a:pPr lvl="1">
              <a:buClr>
                <a:srgbClr val="92D050"/>
              </a:buClr>
            </a:pPr>
            <a:endParaRPr lang="en-US" sz="2400" dirty="0">
              <a:latin typeface="Calibri" panose="020F0502020204030204" pitchFamily="34" charset="0"/>
            </a:endParaRPr>
          </a:p>
        </p:txBody>
      </p:sp>
    </p:spTree>
    <p:extLst>
      <p:ext uri="{BB962C8B-B14F-4D97-AF65-F5344CB8AC3E}">
        <p14:creationId xmlns:p14="http://schemas.microsoft.com/office/powerpoint/2010/main" val="428074070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2"/>
          <p:cNvSpPr txBox="1">
            <a:spLocks noChangeArrowheads="1"/>
          </p:cNvSpPr>
          <p:nvPr/>
        </p:nvSpPr>
        <p:spPr bwMode="auto">
          <a:xfrm>
            <a:off x="7121" y="304800"/>
            <a:ext cx="9144000" cy="6678751"/>
          </a:xfrm>
          <a:prstGeom prst="rect">
            <a:avLst/>
          </a:prstGeom>
          <a:noFill/>
          <a:ln w="12700" cap="sq">
            <a:noFill/>
            <a:miter lim="800000"/>
            <a:headEnd type="none" w="sm" len="sm"/>
            <a:tailEnd type="none" w="sm" len="sm"/>
          </a:ln>
        </p:spPr>
        <p:txBody>
          <a:bodyPr>
            <a:spAutoFit/>
          </a:bodyPr>
          <a:lstStyle/>
          <a:p>
            <a:pPr algn="ctr" eaLnBrk="1" hangingPunct="1"/>
            <a:r>
              <a:rPr lang="en-US" sz="3200" b="1" u="sng" dirty="0">
                <a:latin typeface="Calibri" panose="020F0502020204030204" pitchFamily="34" charset="0"/>
              </a:rPr>
              <a:t>Commercial Vehicle Drivers</a:t>
            </a:r>
          </a:p>
          <a:p>
            <a:pPr algn="ctr" eaLnBrk="1" hangingPunct="1"/>
            <a:endParaRPr lang="en-US" sz="1200" b="1" u="sng" dirty="0">
              <a:latin typeface="Calibri" panose="020F0502020204030204" pitchFamily="34" charset="0"/>
            </a:endParaRPr>
          </a:p>
          <a:p>
            <a:pPr algn="ctr" eaLnBrk="1" hangingPunct="1"/>
            <a:r>
              <a:rPr lang="en-US" sz="4000" b="1" dirty="0">
                <a:solidFill>
                  <a:srgbClr val="FF0000"/>
                </a:solidFill>
                <a:latin typeface="Calibri" panose="020F0502020204030204" pitchFamily="34" charset="0"/>
              </a:rPr>
              <a:t>STAY ALERT!</a:t>
            </a:r>
          </a:p>
          <a:p>
            <a:pPr algn="ctr" eaLnBrk="1" hangingPunct="1"/>
            <a:endParaRPr lang="en-US" sz="4000" b="1" dirty="0">
              <a:solidFill>
                <a:srgbClr val="FF0000"/>
              </a:solidFill>
              <a:latin typeface="Calibri" panose="020F0502020204030204" pitchFamily="34" charset="0"/>
            </a:endParaRPr>
          </a:p>
          <a:p>
            <a:pPr algn="ctr" eaLnBrk="1" hangingPunct="1"/>
            <a:r>
              <a:rPr lang="en-US" sz="3200" dirty="0">
                <a:latin typeface="Calibri" panose="020F0502020204030204" pitchFamily="34" charset="0"/>
              </a:rPr>
              <a:t>Report suspicious activities to local law enforcement officials, or call the FDLE Domestic Security hotline:</a:t>
            </a:r>
          </a:p>
          <a:p>
            <a:pPr algn="ctr" eaLnBrk="1" hangingPunct="1"/>
            <a:endParaRPr lang="en-US" sz="1200" b="1" dirty="0">
              <a:solidFill>
                <a:srgbClr val="FF0000"/>
              </a:solidFill>
              <a:latin typeface="Calibri" panose="020F0502020204030204" pitchFamily="34" charset="0"/>
            </a:endParaRPr>
          </a:p>
          <a:p>
            <a:pPr algn="ctr" eaLnBrk="1" hangingPunct="1"/>
            <a:r>
              <a:rPr lang="en-US" sz="3600" b="1" dirty="0">
                <a:solidFill>
                  <a:srgbClr val="FF0000"/>
                </a:solidFill>
                <a:latin typeface="Calibri" panose="020F0502020204030204" pitchFamily="34" charset="0"/>
              </a:rPr>
              <a:t>800-342-0820</a:t>
            </a:r>
          </a:p>
          <a:p>
            <a:pPr algn="ctr" eaLnBrk="1" hangingPunct="1"/>
            <a:endParaRPr lang="en-US" sz="3600" b="1" dirty="0">
              <a:solidFill>
                <a:srgbClr val="FF0000"/>
              </a:solidFill>
              <a:latin typeface="Calibri" panose="020F0502020204030204" pitchFamily="34" charset="0"/>
            </a:endParaRPr>
          </a:p>
          <a:p>
            <a:pPr algn="ctr" eaLnBrk="1" hangingPunct="1"/>
            <a:r>
              <a:rPr lang="en-US" sz="3200" b="1" u="sng" dirty="0">
                <a:latin typeface="Calibri" panose="020F0502020204030204" pitchFamily="34" charset="0"/>
              </a:rPr>
              <a:t>Motor Carriers</a:t>
            </a:r>
          </a:p>
          <a:p>
            <a:pPr algn="ctr" eaLnBrk="1" hangingPunct="1"/>
            <a:endParaRPr lang="en-US" sz="1200" b="1" u="sng" dirty="0">
              <a:latin typeface="Calibri" panose="020F0502020204030204" pitchFamily="34" charset="0"/>
            </a:endParaRPr>
          </a:p>
          <a:p>
            <a:pPr algn="ctr" eaLnBrk="1" hangingPunct="1"/>
            <a:r>
              <a:rPr lang="en-US" sz="3200" dirty="0">
                <a:latin typeface="Calibri" panose="020F0502020204030204" pitchFamily="34" charset="0"/>
              </a:rPr>
              <a:t>FDLE History information available online:</a:t>
            </a:r>
          </a:p>
          <a:p>
            <a:pPr algn="ctr" eaLnBrk="1" hangingPunct="1"/>
            <a:endParaRPr lang="en-US" sz="1200" dirty="0">
              <a:latin typeface="Calibri" panose="020F0502020204030204" pitchFamily="34" charset="0"/>
            </a:endParaRPr>
          </a:p>
          <a:p>
            <a:pPr algn="ctr" eaLnBrk="1" hangingPunct="1"/>
            <a:r>
              <a:rPr lang="en-US" sz="3200" dirty="0">
                <a:latin typeface="Calibri" panose="020F0502020204030204" pitchFamily="34" charset="0"/>
                <a:hlinkClick r:id="rId2"/>
              </a:rPr>
              <a:t>http://fdle.state.fl.us/criminalhistory/</a:t>
            </a:r>
            <a:endParaRPr lang="en-US" sz="3200" dirty="0">
              <a:latin typeface="Calibri" panose="020F0502020204030204" pitchFamily="34" charset="0"/>
            </a:endParaRPr>
          </a:p>
          <a:p>
            <a:pPr algn="ctr" eaLnBrk="1" hangingPunct="1"/>
            <a:endParaRPr lang="en-US" sz="3600" b="1" u="sng" dirty="0">
              <a:latin typeface="Calibri" panose="020F0502020204030204" pitchFamily="34" charset="0"/>
            </a:endParaRPr>
          </a:p>
        </p:txBody>
      </p:sp>
      <p:sp>
        <p:nvSpPr>
          <p:cNvPr id="10244" name="Rectangle 5"/>
          <p:cNvSpPr>
            <a:spLocks noChangeArrowheads="1"/>
          </p:cNvSpPr>
          <p:nvPr/>
        </p:nvSpPr>
        <p:spPr bwMode="auto">
          <a:xfrm flipH="1" flipV="1">
            <a:off x="3070226" y="5988051"/>
            <a:ext cx="184151" cy="646331"/>
          </a:xfrm>
          <a:prstGeom prst="rect">
            <a:avLst/>
          </a:prstGeom>
          <a:noFill/>
          <a:ln w="12700">
            <a:noFill/>
            <a:miter lim="800000"/>
            <a:headEnd type="none" w="sm" len="sm"/>
            <a:tailEnd type="none" w="sm" len="sm"/>
          </a:ln>
        </p:spPr>
        <p:txBody>
          <a:bodyPr>
            <a:spAutoFit/>
          </a:bodyPr>
          <a:lstStyle/>
          <a:p>
            <a:pPr eaLnBrk="1" hangingPunct="1">
              <a:spcBef>
                <a:spcPct val="50000"/>
              </a:spcBef>
            </a:pPr>
            <a:r>
              <a:rPr lang="en-US" sz="3600">
                <a:latin typeface="Times New Roman" pitchFamily="18" charset="0"/>
              </a:rPr>
              <a:t>                </a:t>
            </a:r>
          </a:p>
        </p:txBody>
      </p:sp>
      <p:sp>
        <p:nvSpPr>
          <p:cNvPr id="6" name="Slide Number Placeholder 5"/>
          <p:cNvSpPr>
            <a:spLocks noGrp="1"/>
          </p:cNvSpPr>
          <p:nvPr>
            <p:ph type="sldNum" sz="quarter" idx="12"/>
          </p:nvPr>
        </p:nvSpPr>
        <p:spPr/>
        <p:txBody>
          <a:bodyPr/>
          <a:lstStyle/>
          <a:p>
            <a:pPr>
              <a:defRPr/>
            </a:pPr>
            <a:fld id="{36CBF760-72FD-4376-AFA9-942C53F83533}" type="slidenum">
              <a:rPr lang="en-US" smtClean="0"/>
              <a:pPr>
                <a:defRPr/>
              </a:pPr>
              <a:t>6</a:t>
            </a:fld>
            <a:endParaRPr lang="en-US"/>
          </a:p>
        </p:txBody>
      </p:sp>
    </p:spTree>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6CBF760-72FD-4376-AFA9-942C53F83533}" type="slidenum">
              <a:rPr lang="en-US" smtClean="0"/>
              <a:pPr>
                <a:defRPr/>
              </a:pPr>
              <a:t>60</a:t>
            </a:fld>
            <a:endParaRPr lang="en-US"/>
          </a:p>
        </p:txBody>
      </p:sp>
      <p:sp>
        <p:nvSpPr>
          <p:cNvPr id="3" name="Rectangle 2"/>
          <p:cNvSpPr/>
          <p:nvPr/>
        </p:nvSpPr>
        <p:spPr>
          <a:xfrm>
            <a:off x="228600" y="147821"/>
            <a:ext cx="8686800" cy="6432530"/>
          </a:xfrm>
          <a:prstGeom prst="rect">
            <a:avLst/>
          </a:prstGeom>
        </p:spPr>
        <p:txBody>
          <a:bodyPr wrap="square">
            <a:spAutoFit/>
          </a:bodyPr>
          <a:lstStyle/>
          <a:p>
            <a:pPr algn="ctr"/>
            <a:r>
              <a:rPr lang="en-US" sz="4000" b="1" dirty="0">
                <a:solidFill>
                  <a:srgbClr val="FFFF00"/>
                </a:solidFill>
                <a:latin typeface="Calibri" panose="020F0502020204030204" pitchFamily="34" charset="0"/>
              </a:rPr>
              <a:t>DRIVER’S HOS DEFINITIONS</a:t>
            </a:r>
          </a:p>
          <a:p>
            <a:endParaRPr lang="en-US" dirty="0"/>
          </a:p>
          <a:p>
            <a:pPr marL="285750" indent="-285750">
              <a:buClr>
                <a:srgbClr val="FFC000"/>
              </a:buClr>
              <a:buFont typeface="Wingdings" panose="05000000000000000000" pitchFamily="2" charset="2"/>
              <a:buChar char="§"/>
            </a:pPr>
            <a:endParaRPr lang="en-US" dirty="0">
              <a:latin typeface="Calibri" panose="020F0502020204030204" pitchFamily="34" charset="0"/>
            </a:endParaRPr>
          </a:p>
          <a:p>
            <a:pPr marL="800100" lvl="1" indent="-342900">
              <a:buClr>
                <a:srgbClr val="FFFF00"/>
              </a:buClr>
              <a:buFont typeface="Wingdings" panose="05000000000000000000" pitchFamily="2" charset="2"/>
              <a:buChar char="§"/>
            </a:pPr>
            <a:r>
              <a:rPr lang="en-US" sz="2400" b="1" u="sng" dirty="0">
                <a:latin typeface="Calibri" panose="020F0502020204030204" pitchFamily="34" charset="0"/>
              </a:rPr>
              <a:t>Air Mile:</a:t>
            </a:r>
            <a:r>
              <a:rPr lang="en-US" sz="2400" dirty="0">
                <a:latin typeface="Calibri" panose="020F0502020204030204" pitchFamily="34" charset="0"/>
              </a:rPr>
              <a:t> A “nautical mile” equivalent to 1.1508 statute miles</a:t>
            </a:r>
          </a:p>
          <a:p>
            <a:pPr lvl="1" algn="ctr">
              <a:buClr>
                <a:srgbClr val="FFFF00"/>
              </a:buClr>
            </a:pPr>
            <a:endParaRPr lang="en-US" sz="2400" dirty="0">
              <a:latin typeface="Calibri" panose="020F0502020204030204" pitchFamily="34" charset="0"/>
            </a:endParaRPr>
          </a:p>
          <a:p>
            <a:pPr lvl="1" algn="ctr">
              <a:buClr>
                <a:srgbClr val="FFFF00"/>
              </a:buClr>
            </a:pPr>
            <a:r>
              <a:rPr lang="en-US" sz="2400" dirty="0">
                <a:latin typeface="Calibri" panose="020F0502020204030204" pitchFamily="34" charset="0"/>
              </a:rPr>
              <a:t>100 air miles = 115.08 statute miles</a:t>
            </a:r>
          </a:p>
          <a:p>
            <a:pPr lvl="1" algn="ctr">
              <a:buClr>
                <a:srgbClr val="FFFF00"/>
              </a:buClr>
            </a:pPr>
            <a:r>
              <a:rPr lang="en-US" sz="2400" dirty="0">
                <a:latin typeface="Calibri" panose="020F0502020204030204" pitchFamily="34" charset="0"/>
              </a:rPr>
              <a:t>150 air miles = 172.62 statute miles</a:t>
            </a:r>
          </a:p>
          <a:p>
            <a:pPr marL="800100" lvl="1" indent="-342900">
              <a:buClr>
                <a:srgbClr val="FFFF00"/>
              </a:buClr>
              <a:buFont typeface="Wingdings" panose="05000000000000000000" pitchFamily="2" charset="2"/>
              <a:buChar char="§"/>
            </a:pPr>
            <a:endParaRPr lang="en-US" sz="2400" b="1" u="sng" dirty="0">
              <a:latin typeface="Calibri" panose="020F0502020204030204" pitchFamily="34" charset="0"/>
            </a:endParaRPr>
          </a:p>
          <a:p>
            <a:pPr marL="800100" lvl="1" indent="-342900">
              <a:buClr>
                <a:srgbClr val="FFFF00"/>
              </a:buClr>
              <a:buFont typeface="Wingdings" panose="05000000000000000000" pitchFamily="2" charset="2"/>
              <a:buChar char="§"/>
            </a:pPr>
            <a:r>
              <a:rPr lang="en-US" sz="2400" b="1" u="sng" dirty="0">
                <a:latin typeface="Calibri" panose="020F0502020204030204" pitchFamily="34" charset="0"/>
              </a:rPr>
              <a:t>Driving Time:</a:t>
            </a:r>
            <a:r>
              <a:rPr lang="en-US" sz="2400" dirty="0">
                <a:latin typeface="Calibri" panose="020F0502020204030204" pitchFamily="34" charset="0"/>
              </a:rPr>
              <a:t> All time spent at the driving controls of a CMV in operation</a:t>
            </a:r>
          </a:p>
          <a:p>
            <a:pPr marL="800100" lvl="1" indent="-342900">
              <a:buClr>
                <a:srgbClr val="FFFF00"/>
              </a:buClr>
              <a:buFont typeface="Wingdings" panose="05000000000000000000" pitchFamily="2" charset="2"/>
              <a:buChar char="§"/>
            </a:pPr>
            <a:endParaRPr lang="en-US" sz="2400" b="1" u="sng" dirty="0">
              <a:latin typeface="Calibri" panose="020F0502020204030204" pitchFamily="34" charset="0"/>
            </a:endParaRPr>
          </a:p>
          <a:p>
            <a:pPr marL="800100" lvl="1" indent="-342900">
              <a:buClr>
                <a:srgbClr val="FFFF00"/>
              </a:buClr>
              <a:buFont typeface="Wingdings" panose="05000000000000000000" pitchFamily="2" charset="2"/>
              <a:buChar char="§"/>
            </a:pPr>
            <a:r>
              <a:rPr lang="en-US" sz="2400" b="1" u="sng" dirty="0">
                <a:latin typeface="Calibri" panose="020F0502020204030204" pitchFamily="34" charset="0"/>
              </a:rPr>
              <a:t>On Duty:</a:t>
            </a:r>
            <a:r>
              <a:rPr lang="en-US" sz="2400" dirty="0">
                <a:latin typeface="Calibri" panose="020F0502020204030204" pitchFamily="34" charset="0"/>
              </a:rPr>
              <a:t> All time from the time a driver begins to work, or be in readiness to work, until the time the driver is relieved from work and all responsibilities for performing work.</a:t>
            </a:r>
          </a:p>
          <a:p>
            <a:pPr marL="800100" lvl="1" indent="-342900">
              <a:buClr>
                <a:srgbClr val="FFFF00"/>
              </a:buClr>
              <a:buFont typeface="Wingdings" panose="05000000000000000000" pitchFamily="2" charset="2"/>
              <a:buChar char="§"/>
            </a:pPr>
            <a:endParaRPr lang="en-US" sz="2400" b="1" u="sng" dirty="0">
              <a:latin typeface="Calibri" panose="020F0502020204030204" pitchFamily="34" charset="0"/>
            </a:endParaRPr>
          </a:p>
          <a:p>
            <a:pPr lvl="1" algn="ctr">
              <a:buClr>
                <a:srgbClr val="FFFF00"/>
              </a:buClr>
            </a:pPr>
            <a:r>
              <a:rPr lang="en-US" sz="2200" b="1" dirty="0">
                <a:latin typeface="Calibri" panose="020F0502020204030204" pitchFamily="34" charset="0"/>
              </a:rPr>
              <a:t>Calculator Example </a:t>
            </a:r>
          </a:p>
          <a:p>
            <a:pPr lvl="1" algn="ctr">
              <a:buClr>
                <a:srgbClr val="FFFF00"/>
              </a:buClr>
            </a:pPr>
            <a:r>
              <a:rPr lang="en-US" sz="2200" b="1" u="sng" dirty="0">
                <a:latin typeface="Calibri" panose="020F0502020204030204" pitchFamily="34" charset="0"/>
                <a:hlinkClick r:id="rId2"/>
              </a:rPr>
              <a:t>http://www.distancesfrom.com/Flight-Distance.aspx</a:t>
            </a:r>
            <a:endParaRPr lang="en-US" sz="2200" b="1" u="sng" dirty="0">
              <a:latin typeface="Calibri" panose="020F0502020204030204" pitchFamily="34" charset="0"/>
            </a:endParaRPr>
          </a:p>
        </p:txBody>
      </p:sp>
    </p:spTree>
    <p:extLst>
      <p:ext uri="{BB962C8B-B14F-4D97-AF65-F5344CB8AC3E}">
        <p14:creationId xmlns:p14="http://schemas.microsoft.com/office/powerpoint/2010/main" val="2219920046"/>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6CBF760-72FD-4376-AFA9-942C53F83533}" type="slidenum">
              <a:rPr lang="en-US" smtClean="0"/>
              <a:pPr>
                <a:defRPr/>
              </a:pPr>
              <a:t>61</a:t>
            </a:fld>
            <a:endParaRPr lang="en-US"/>
          </a:p>
        </p:txBody>
      </p:sp>
      <p:sp>
        <p:nvSpPr>
          <p:cNvPr id="3" name="Rectangle 2"/>
          <p:cNvSpPr/>
          <p:nvPr/>
        </p:nvSpPr>
        <p:spPr>
          <a:xfrm>
            <a:off x="228600" y="147821"/>
            <a:ext cx="8686800" cy="5940088"/>
          </a:xfrm>
          <a:prstGeom prst="rect">
            <a:avLst/>
          </a:prstGeom>
        </p:spPr>
        <p:txBody>
          <a:bodyPr wrap="square">
            <a:spAutoFit/>
          </a:bodyPr>
          <a:lstStyle/>
          <a:p>
            <a:pPr algn="ctr"/>
            <a:r>
              <a:rPr lang="en-US" sz="3600" b="1" dirty="0">
                <a:solidFill>
                  <a:srgbClr val="FFFF00"/>
                </a:solidFill>
                <a:latin typeface="Calibri" panose="020F0502020204030204" pitchFamily="34" charset="0"/>
              </a:rPr>
              <a:t>INTRASTATE DRIVERS </a:t>
            </a:r>
            <a:r>
              <a:rPr lang="en-US" sz="3600" b="1" u="sng" dirty="0">
                <a:solidFill>
                  <a:srgbClr val="FFFF00"/>
                </a:solidFill>
                <a:latin typeface="Calibri" panose="020F0502020204030204" pitchFamily="34" charset="0"/>
              </a:rPr>
              <a:t>NOT</a:t>
            </a:r>
            <a:r>
              <a:rPr lang="en-US" sz="3600" b="1" dirty="0">
                <a:solidFill>
                  <a:srgbClr val="FFFF00"/>
                </a:solidFill>
                <a:latin typeface="Calibri" panose="020F0502020204030204" pitchFamily="34" charset="0"/>
              </a:rPr>
              <a:t> TRANSPORTING HAZMAT OR PASSENGERS</a:t>
            </a:r>
          </a:p>
          <a:p>
            <a:pPr algn="ctr"/>
            <a:r>
              <a:rPr lang="en-US" sz="3200" b="1" dirty="0">
                <a:solidFill>
                  <a:srgbClr val="FFFF00"/>
                </a:solidFill>
                <a:latin typeface="Calibri" panose="020F0502020204030204" pitchFamily="34" charset="0"/>
              </a:rPr>
              <a:t>Florida Statute 316.302(2)</a:t>
            </a:r>
          </a:p>
          <a:p>
            <a:endParaRPr lang="en-US" dirty="0"/>
          </a:p>
          <a:p>
            <a:pPr marL="285750" indent="-285750">
              <a:buClr>
                <a:srgbClr val="FFC000"/>
              </a:buClr>
              <a:buFont typeface="Wingdings" panose="05000000000000000000" pitchFamily="2" charset="2"/>
              <a:buChar char="§"/>
            </a:pPr>
            <a:endParaRPr lang="en-US" dirty="0">
              <a:latin typeface="Calibri" panose="020F0502020204030204" pitchFamily="34" charset="0"/>
            </a:endParaRPr>
          </a:p>
          <a:p>
            <a:pPr marL="800100" lvl="1" indent="-342900">
              <a:buClr>
                <a:srgbClr val="FFFF00"/>
              </a:buClr>
              <a:buFont typeface="Wingdings" panose="05000000000000000000" pitchFamily="2" charset="2"/>
              <a:buChar char="§"/>
            </a:pPr>
            <a:r>
              <a:rPr lang="en-US" sz="2400" b="1" u="sng" dirty="0">
                <a:latin typeface="Calibri" panose="020F0502020204030204" pitchFamily="34" charset="0"/>
              </a:rPr>
              <a:t>12 Hour Rule:</a:t>
            </a:r>
            <a:r>
              <a:rPr lang="en-US" sz="2400" dirty="0">
                <a:latin typeface="Calibri" panose="020F0502020204030204" pitchFamily="34" charset="0"/>
              </a:rPr>
              <a:t> May not drive more than 12 hours following 10 consecutive hours off duty</a:t>
            </a:r>
          </a:p>
          <a:p>
            <a:pPr marL="800100" lvl="1" indent="-342900">
              <a:buClr>
                <a:srgbClr val="FFFF00"/>
              </a:buClr>
              <a:buFont typeface="Wingdings" panose="05000000000000000000" pitchFamily="2" charset="2"/>
              <a:buChar char="§"/>
            </a:pPr>
            <a:endParaRPr lang="en-US" sz="2400" b="1" u="sng" dirty="0">
              <a:latin typeface="Calibri" panose="020F0502020204030204" pitchFamily="34" charset="0"/>
            </a:endParaRPr>
          </a:p>
          <a:p>
            <a:pPr marL="800100" lvl="1" indent="-342900">
              <a:buClr>
                <a:srgbClr val="FFFF00"/>
              </a:buClr>
              <a:buFont typeface="Wingdings" panose="05000000000000000000" pitchFamily="2" charset="2"/>
              <a:buChar char="§"/>
            </a:pPr>
            <a:r>
              <a:rPr lang="en-US" sz="2400" b="1" u="sng" dirty="0">
                <a:latin typeface="Calibri" panose="020F0502020204030204" pitchFamily="34" charset="0"/>
              </a:rPr>
              <a:t>16 Hour Rule:</a:t>
            </a:r>
            <a:r>
              <a:rPr lang="en-US" sz="2400" dirty="0">
                <a:latin typeface="Calibri" panose="020F0502020204030204" pitchFamily="34" charset="0"/>
              </a:rPr>
              <a:t> May not drive after the end of the 16</a:t>
            </a:r>
            <a:r>
              <a:rPr lang="en-US" sz="2400" baseline="30000" dirty="0">
                <a:latin typeface="Calibri" panose="020F0502020204030204" pitchFamily="34" charset="0"/>
              </a:rPr>
              <a:t>th</a:t>
            </a:r>
            <a:r>
              <a:rPr lang="en-US" sz="2400" dirty="0">
                <a:latin typeface="Calibri" panose="020F0502020204030204" pitchFamily="34" charset="0"/>
              </a:rPr>
              <a:t> hour after coming on duty following 10 consecutive hours off duty</a:t>
            </a:r>
          </a:p>
          <a:p>
            <a:pPr marL="800100" lvl="1" indent="-342900">
              <a:buClr>
                <a:srgbClr val="FFFF00"/>
              </a:buClr>
              <a:buFont typeface="Wingdings" panose="05000000000000000000" pitchFamily="2" charset="2"/>
              <a:buChar char="§"/>
            </a:pPr>
            <a:endParaRPr lang="en-US" sz="2400" b="1" u="sng" dirty="0">
              <a:latin typeface="Calibri" panose="020F0502020204030204" pitchFamily="34" charset="0"/>
            </a:endParaRPr>
          </a:p>
          <a:p>
            <a:pPr marL="800100" lvl="1" indent="-342900">
              <a:buClr>
                <a:srgbClr val="FFFF00"/>
              </a:buClr>
              <a:buFont typeface="Wingdings" panose="05000000000000000000" pitchFamily="2" charset="2"/>
              <a:buChar char="§"/>
            </a:pPr>
            <a:r>
              <a:rPr lang="en-US" sz="2400" b="1" u="sng" dirty="0">
                <a:latin typeface="Calibri" panose="020F0502020204030204" pitchFamily="34" charset="0"/>
              </a:rPr>
              <a:t>30 Minute Break:</a:t>
            </a:r>
            <a:r>
              <a:rPr lang="en-US" sz="2400" dirty="0">
                <a:latin typeface="Calibri" panose="020F0502020204030204" pitchFamily="34" charset="0"/>
              </a:rPr>
              <a:t> Does </a:t>
            </a:r>
            <a:r>
              <a:rPr lang="en-US" sz="2400" b="1" u="sng" dirty="0">
                <a:latin typeface="Calibri" panose="020F0502020204030204" pitchFamily="34" charset="0"/>
              </a:rPr>
              <a:t>not</a:t>
            </a:r>
            <a:r>
              <a:rPr lang="en-US" sz="2400" dirty="0">
                <a:latin typeface="Calibri" panose="020F0502020204030204" pitchFamily="34" charset="0"/>
              </a:rPr>
              <a:t> apply to </a:t>
            </a:r>
            <a:r>
              <a:rPr lang="en-US" sz="2400" b="1" u="sng" dirty="0">
                <a:latin typeface="Calibri" panose="020F0502020204030204" pitchFamily="34" charset="0"/>
              </a:rPr>
              <a:t>intrastate carriers</a:t>
            </a:r>
            <a:r>
              <a:rPr lang="en-US" sz="2400" dirty="0">
                <a:latin typeface="Calibri" panose="020F0502020204030204" pitchFamily="34" charset="0"/>
              </a:rPr>
              <a:t>, with the exception of HazMat haulers.  Florida Statute 316.302(2)(a), excepts intrastate carriers from 49 CFR Part 395.3(a) or (b), which outlines the rest break.</a:t>
            </a:r>
            <a:endParaRPr lang="en-US" sz="2200" b="1" u="sng" dirty="0">
              <a:latin typeface="Calibri" panose="020F0502020204030204" pitchFamily="34" charset="0"/>
            </a:endParaRPr>
          </a:p>
        </p:txBody>
      </p:sp>
    </p:spTree>
    <p:extLst>
      <p:ext uri="{BB962C8B-B14F-4D97-AF65-F5344CB8AC3E}">
        <p14:creationId xmlns:p14="http://schemas.microsoft.com/office/powerpoint/2010/main" val="908675649"/>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6CBF760-72FD-4376-AFA9-942C53F83533}" type="slidenum">
              <a:rPr lang="en-US" smtClean="0"/>
              <a:pPr>
                <a:defRPr/>
              </a:pPr>
              <a:t>62</a:t>
            </a:fld>
            <a:endParaRPr lang="en-US"/>
          </a:p>
        </p:txBody>
      </p:sp>
      <p:sp>
        <p:nvSpPr>
          <p:cNvPr id="3" name="Rectangle 2"/>
          <p:cNvSpPr/>
          <p:nvPr/>
        </p:nvSpPr>
        <p:spPr>
          <a:xfrm>
            <a:off x="228600" y="147821"/>
            <a:ext cx="8686800" cy="6432530"/>
          </a:xfrm>
          <a:prstGeom prst="rect">
            <a:avLst/>
          </a:prstGeom>
        </p:spPr>
        <p:txBody>
          <a:bodyPr wrap="square">
            <a:spAutoFit/>
          </a:bodyPr>
          <a:lstStyle/>
          <a:p>
            <a:pPr algn="ctr"/>
            <a:r>
              <a:rPr lang="en-US" sz="2800" b="1" dirty="0">
                <a:solidFill>
                  <a:srgbClr val="FFFF00"/>
                </a:solidFill>
                <a:latin typeface="Calibri" panose="020F0502020204030204" pitchFamily="34" charset="0"/>
              </a:rPr>
              <a:t>OPTIONS FOR OBTAINING A 10-HOUR REST PERIOD</a:t>
            </a:r>
            <a:endParaRPr lang="en-US" sz="2400" b="1" dirty="0">
              <a:solidFill>
                <a:srgbClr val="FFFF00"/>
              </a:solidFill>
              <a:latin typeface="Calibri" panose="020F0502020204030204" pitchFamily="34" charset="0"/>
            </a:endParaRPr>
          </a:p>
          <a:p>
            <a:endParaRPr lang="en-US" dirty="0"/>
          </a:p>
          <a:p>
            <a:pPr marL="285750" indent="-285750">
              <a:buClr>
                <a:srgbClr val="FFC000"/>
              </a:buClr>
              <a:buFont typeface="Wingdings" panose="05000000000000000000" pitchFamily="2" charset="2"/>
              <a:buChar char="§"/>
            </a:pPr>
            <a:endParaRPr lang="en-US" dirty="0">
              <a:latin typeface="Calibri" panose="020F0502020204030204" pitchFamily="34" charset="0"/>
            </a:endParaRPr>
          </a:p>
          <a:p>
            <a:pPr marL="800100" lvl="1" indent="-342900">
              <a:buClr>
                <a:srgbClr val="FFFF00"/>
              </a:buClr>
              <a:buFont typeface="Wingdings" panose="05000000000000000000" pitchFamily="2" charset="2"/>
              <a:buChar char="§"/>
            </a:pPr>
            <a:r>
              <a:rPr lang="en-US" sz="2400" dirty="0">
                <a:latin typeface="Calibri" panose="020F0502020204030204" pitchFamily="34" charset="0"/>
              </a:rPr>
              <a:t>At least 10 consecutive hours off duty.</a:t>
            </a:r>
          </a:p>
          <a:p>
            <a:pPr marL="800100" lvl="1" indent="-342900">
              <a:buClr>
                <a:srgbClr val="FFFF00"/>
              </a:buClr>
              <a:buFont typeface="Wingdings" panose="05000000000000000000" pitchFamily="2" charset="2"/>
              <a:buChar char="§"/>
            </a:pPr>
            <a:endParaRPr lang="en-US" sz="2400" dirty="0">
              <a:latin typeface="Calibri" panose="020F0502020204030204" pitchFamily="34" charset="0"/>
            </a:endParaRPr>
          </a:p>
          <a:p>
            <a:pPr marL="800100" lvl="1" indent="-342900">
              <a:buClr>
                <a:srgbClr val="FFFF00"/>
              </a:buClr>
              <a:buFont typeface="Wingdings" panose="05000000000000000000" pitchFamily="2" charset="2"/>
              <a:buChar char="§"/>
            </a:pPr>
            <a:r>
              <a:rPr lang="en-US" sz="2400" dirty="0">
                <a:latin typeface="Calibri" panose="020F0502020204030204" pitchFamily="34" charset="0"/>
              </a:rPr>
              <a:t>At least 10 consecutive hours of sleeper berth time.</a:t>
            </a:r>
          </a:p>
          <a:p>
            <a:pPr marL="800100" lvl="1" indent="-342900">
              <a:buClr>
                <a:srgbClr val="FFFF00"/>
              </a:buClr>
              <a:buFont typeface="Wingdings" panose="05000000000000000000" pitchFamily="2" charset="2"/>
              <a:buChar char="§"/>
            </a:pPr>
            <a:endParaRPr lang="en-US" sz="2400" dirty="0">
              <a:latin typeface="Calibri" panose="020F0502020204030204" pitchFamily="34" charset="0"/>
            </a:endParaRPr>
          </a:p>
          <a:p>
            <a:pPr marL="800100" lvl="1" indent="-342900">
              <a:buClr>
                <a:srgbClr val="FFFF00"/>
              </a:buClr>
              <a:buFont typeface="Wingdings" panose="05000000000000000000" pitchFamily="2" charset="2"/>
              <a:buChar char="§"/>
            </a:pPr>
            <a:r>
              <a:rPr lang="en-US" sz="2400" dirty="0">
                <a:latin typeface="Calibri" panose="020F0502020204030204" pitchFamily="34" charset="0"/>
              </a:rPr>
              <a:t>At least 10 consecutive hours of combined off duty and sleeper berth time.</a:t>
            </a:r>
          </a:p>
          <a:p>
            <a:pPr marL="800100" lvl="1" indent="-342900">
              <a:buClr>
                <a:srgbClr val="FFFF00"/>
              </a:buClr>
              <a:buFont typeface="Wingdings" panose="05000000000000000000" pitchFamily="2" charset="2"/>
              <a:buChar char="§"/>
            </a:pPr>
            <a:endParaRPr lang="en-US" sz="2400" dirty="0">
              <a:latin typeface="Calibri" panose="020F0502020204030204" pitchFamily="34" charset="0"/>
            </a:endParaRPr>
          </a:p>
          <a:p>
            <a:pPr marL="800100" lvl="1" indent="-342900">
              <a:buClr>
                <a:srgbClr val="FFFF00"/>
              </a:buClr>
              <a:buFont typeface="Wingdings" panose="05000000000000000000" pitchFamily="2" charset="2"/>
              <a:buChar char="§"/>
            </a:pPr>
            <a:r>
              <a:rPr lang="en-US" sz="2400" dirty="0">
                <a:latin typeface="Calibri" panose="020F0502020204030204" pitchFamily="34" charset="0"/>
              </a:rPr>
              <a:t>At least 8 consecutive hours in a sleeper berth and a separate period of at least 2 consecutive hours either in the sleeper berth, off duty, or combination thereof.</a:t>
            </a:r>
          </a:p>
          <a:p>
            <a:pPr marL="800100" lvl="1" indent="-342900">
              <a:buClr>
                <a:srgbClr val="FFFF00"/>
              </a:buClr>
              <a:buFont typeface="Wingdings" panose="05000000000000000000" pitchFamily="2" charset="2"/>
              <a:buChar char="§"/>
            </a:pPr>
            <a:endParaRPr lang="en-US" sz="2400" dirty="0">
              <a:latin typeface="Calibri" panose="020F0502020204030204" pitchFamily="34" charset="0"/>
            </a:endParaRPr>
          </a:p>
          <a:p>
            <a:pPr lvl="1" algn="ctr">
              <a:buClr>
                <a:srgbClr val="FFFF00"/>
              </a:buClr>
            </a:pPr>
            <a:r>
              <a:rPr lang="en-US" sz="2000" i="1" dirty="0">
                <a:solidFill>
                  <a:srgbClr val="FFFF00"/>
                </a:solidFill>
                <a:latin typeface="Calibri" panose="020F0502020204030204" pitchFamily="34" charset="0"/>
              </a:rPr>
              <a:t>*Up to 2 hours riding in the passenger seat of a property-carrying CMV moving on the highway immediately before or after a period of at least 8 consecutive hours in the sleeper berth may be used to achieve a proper 10 hour rest period.</a:t>
            </a:r>
          </a:p>
        </p:txBody>
      </p:sp>
    </p:spTree>
    <p:extLst>
      <p:ext uri="{BB962C8B-B14F-4D97-AF65-F5344CB8AC3E}">
        <p14:creationId xmlns:p14="http://schemas.microsoft.com/office/powerpoint/2010/main" val="3656543619"/>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6CBF760-72FD-4376-AFA9-942C53F83533}" type="slidenum">
              <a:rPr lang="en-US" smtClean="0"/>
              <a:pPr>
                <a:defRPr/>
              </a:pPr>
              <a:t>63</a:t>
            </a:fld>
            <a:endParaRPr lang="en-US"/>
          </a:p>
        </p:txBody>
      </p:sp>
      <p:sp>
        <p:nvSpPr>
          <p:cNvPr id="3" name="Rectangle 2"/>
          <p:cNvSpPr/>
          <p:nvPr/>
        </p:nvSpPr>
        <p:spPr>
          <a:xfrm>
            <a:off x="228600" y="147821"/>
            <a:ext cx="8686800" cy="6309420"/>
          </a:xfrm>
          <a:prstGeom prst="rect">
            <a:avLst/>
          </a:prstGeom>
        </p:spPr>
        <p:txBody>
          <a:bodyPr wrap="square">
            <a:spAutoFit/>
          </a:bodyPr>
          <a:lstStyle/>
          <a:p>
            <a:pPr algn="ctr"/>
            <a:r>
              <a:rPr lang="en-US" sz="3600" b="1" dirty="0">
                <a:solidFill>
                  <a:srgbClr val="FFFF00"/>
                </a:solidFill>
                <a:latin typeface="Calibri" panose="020F0502020204030204" pitchFamily="34" charset="0"/>
              </a:rPr>
              <a:t>INTRASTATE DRIVERS </a:t>
            </a:r>
            <a:r>
              <a:rPr lang="en-US" sz="3600" b="1" u="sng" dirty="0">
                <a:solidFill>
                  <a:srgbClr val="FFFF00"/>
                </a:solidFill>
                <a:latin typeface="Calibri" panose="020F0502020204030204" pitchFamily="34" charset="0"/>
              </a:rPr>
              <a:t>NOT</a:t>
            </a:r>
            <a:r>
              <a:rPr lang="en-US" sz="3600" b="1" dirty="0">
                <a:solidFill>
                  <a:srgbClr val="FFFF00"/>
                </a:solidFill>
                <a:latin typeface="Calibri" panose="020F0502020204030204" pitchFamily="34" charset="0"/>
              </a:rPr>
              <a:t> TRANSPORTING HAZMAT OR PASSENGERS</a:t>
            </a:r>
          </a:p>
          <a:p>
            <a:pPr algn="ctr"/>
            <a:r>
              <a:rPr lang="en-US" sz="3200" b="1" dirty="0">
                <a:solidFill>
                  <a:srgbClr val="FFFF00"/>
                </a:solidFill>
                <a:latin typeface="Calibri" panose="020F0502020204030204" pitchFamily="34" charset="0"/>
              </a:rPr>
              <a:t>Florida Statute 316.302(2)</a:t>
            </a:r>
          </a:p>
          <a:p>
            <a:endParaRPr lang="en-US" dirty="0"/>
          </a:p>
          <a:p>
            <a:pPr marL="285750" indent="-285750">
              <a:buClr>
                <a:srgbClr val="FFC000"/>
              </a:buClr>
              <a:buFont typeface="Wingdings" panose="05000000000000000000" pitchFamily="2" charset="2"/>
              <a:buChar char="§"/>
            </a:pPr>
            <a:endParaRPr lang="en-US" dirty="0">
              <a:latin typeface="Calibri" panose="020F0502020204030204" pitchFamily="34" charset="0"/>
            </a:endParaRPr>
          </a:p>
          <a:p>
            <a:pPr marL="800100" lvl="1" indent="-342900">
              <a:buClr>
                <a:srgbClr val="FFFF00"/>
              </a:buClr>
              <a:buFont typeface="Wingdings" panose="05000000000000000000" pitchFamily="2" charset="2"/>
              <a:buChar char="§"/>
            </a:pPr>
            <a:r>
              <a:rPr lang="en-US" sz="2400" b="1" u="sng" dirty="0">
                <a:latin typeface="Calibri" panose="020F0502020204030204" pitchFamily="34" charset="0"/>
              </a:rPr>
              <a:t>70 Hour Rule:</a:t>
            </a:r>
            <a:r>
              <a:rPr lang="en-US" sz="2400" dirty="0">
                <a:latin typeface="Calibri" panose="020F0502020204030204" pitchFamily="34" charset="0"/>
              </a:rPr>
              <a:t> May not drive after having been on duty more than 70 hours in 7 consecutive days. (Motor carriers not operating every day of the week)</a:t>
            </a:r>
          </a:p>
          <a:p>
            <a:pPr marL="800100" lvl="1" indent="-342900">
              <a:buClr>
                <a:srgbClr val="FFFF00"/>
              </a:buClr>
              <a:buFont typeface="Wingdings" panose="05000000000000000000" pitchFamily="2" charset="2"/>
              <a:buChar char="§"/>
            </a:pPr>
            <a:endParaRPr lang="en-US" sz="2400" b="1" u="sng" dirty="0">
              <a:latin typeface="Calibri" panose="020F0502020204030204" pitchFamily="34" charset="0"/>
            </a:endParaRPr>
          </a:p>
          <a:p>
            <a:pPr marL="800100" lvl="1" indent="-342900">
              <a:buClr>
                <a:srgbClr val="FFFF00"/>
              </a:buClr>
              <a:buFont typeface="Wingdings" panose="05000000000000000000" pitchFamily="2" charset="2"/>
              <a:buChar char="§"/>
            </a:pPr>
            <a:r>
              <a:rPr lang="en-US" sz="2400" b="1" u="sng" dirty="0">
                <a:latin typeface="Calibri" panose="020F0502020204030204" pitchFamily="34" charset="0"/>
              </a:rPr>
              <a:t>80 Hour Rule:</a:t>
            </a:r>
            <a:r>
              <a:rPr lang="en-US" sz="2400" dirty="0">
                <a:latin typeface="Calibri" panose="020F0502020204030204" pitchFamily="34" charset="0"/>
              </a:rPr>
              <a:t> May not drive after having been on duty more than 80 hours in 8 consecutive days. (Motor carriers operating every day of the week)</a:t>
            </a:r>
          </a:p>
          <a:p>
            <a:pPr marL="800100" lvl="1" indent="-342900">
              <a:buClr>
                <a:srgbClr val="FFFF00"/>
              </a:buClr>
              <a:buFont typeface="Wingdings" panose="05000000000000000000" pitchFamily="2" charset="2"/>
              <a:buChar char="§"/>
            </a:pPr>
            <a:endParaRPr lang="en-US" sz="2400" b="1" u="sng" dirty="0">
              <a:latin typeface="Calibri" panose="020F0502020204030204" pitchFamily="34" charset="0"/>
            </a:endParaRPr>
          </a:p>
          <a:p>
            <a:pPr lvl="1" algn="ctr">
              <a:buClr>
                <a:srgbClr val="FFFF00"/>
              </a:buClr>
            </a:pPr>
            <a:endParaRPr lang="en-US" sz="2400" b="1" u="sng" dirty="0">
              <a:latin typeface="Calibri" panose="020F0502020204030204" pitchFamily="34" charset="0"/>
            </a:endParaRPr>
          </a:p>
          <a:p>
            <a:pPr lvl="1" algn="ctr">
              <a:buClr>
                <a:srgbClr val="FFFF00"/>
              </a:buClr>
            </a:pPr>
            <a:r>
              <a:rPr lang="en-US" sz="2400" i="1" dirty="0">
                <a:solidFill>
                  <a:srgbClr val="FFFF00"/>
                </a:solidFill>
                <a:latin typeface="Calibri" panose="020F0502020204030204" pitchFamily="34" charset="0"/>
              </a:rPr>
              <a:t>*Carrier must pick which rule applies to them and use one or the other.</a:t>
            </a:r>
            <a:endParaRPr lang="en-US" sz="2200" i="1" dirty="0">
              <a:solidFill>
                <a:srgbClr val="FFFF00"/>
              </a:solidFill>
              <a:latin typeface="Calibri" panose="020F0502020204030204" pitchFamily="34" charset="0"/>
            </a:endParaRPr>
          </a:p>
        </p:txBody>
      </p:sp>
    </p:spTree>
    <p:extLst>
      <p:ext uri="{BB962C8B-B14F-4D97-AF65-F5344CB8AC3E}">
        <p14:creationId xmlns:p14="http://schemas.microsoft.com/office/powerpoint/2010/main" val="3045182382"/>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6CBF760-72FD-4376-AFA9-942C53F83533}" type="slidenum">
              <a:rPr lang="en-US" smtClean="0"/>
              <a:pPr>
                <a:defRPr/>
              </a:pPr>
              <a:t>64</a:t>
            </a:fld>
            <a:endParaRPr lang="en-US"/>
          </a:p>
        </p:txBody>
      </p:sp>
      <p:sp>
        <p:nvSpPr>
          <p:cNvPr id="3" name="Rectangle 2"/>
          <p:cNvSpPr/>
          <p:nvPr/>
        </p:nvSpPr>
        <p:spPr>
          <a:xfrm>
            <a:off x="228600" y="147821"/>
            <a:ext cx="8686800" cy="6771084"/>
          </a:xfrm>
          <a:prstGeom prst="rect">
            <a:avLst/>
          </a:prstGeom>
        </p:spPr>
        <p:txBody>
          <a:bodyPr wrap="square">
            <a:spAutoFit/>
          </a:bodyPr>
          <a:lstStyle/>
          <a:p>
            <a:pPr algn="ctr"/>
            <a:r>
              <a:rPr lang="en-US" sz="3600" b="1" dirty="0">
                <a:solidFill>
                  <a:srgbClr val="FFFF00"/>
                </a:solidFill>
                <a:latin typeface="Calibri" panose="020F0502020204030204" pitchFamily="34" charset="0"/>
              </a:rPr>
              <a:t>INTRASTATE DRIVERS </a:t>
            </a:r>
            <a:r>
              <a:rPr lang="en-US" sz="3600" b="1" u="sng" dirty="0">
                <a:solidFill>
                  <a:srgbClr val="FFFF00"/>
                </a:solidFill>
                <a:latin typeface="Calibri" panose="020F0502020204030204" pitchFamily="34" charset="0"/>
              </a:rPr>
              <a:t>NOT</a:t>
            </a:r>
            <a:r>
              <a:rPr lang="en-US" sz="3600" b="1" dirty="0">
                <a:solidFill>
                  <a:srgbClr val="FFFF00"/>
                </a:solidFill>
                <a:latin typeface="Calibri" panose="020F0502020204030204" pitchFamily="34" charset="0"/>
              </a:rPr>
              <a:t> TRANSPORTING HAZMAT OR PASSENGERS</a:t>
            </a:r>
          </a:p>
          <a:p>
            <a:pPr algn="ctr"/>
            <a:r>
              <a:rPr lang="en-US" sz="3200" b="1" dirty="0">
                <a:solidFill>
                  <a:srgbClr val="FFFF00"/>
                </a:solidFill>
                <a:latin typeface="Calibri" panose="020F0502020204030204" pitchFamily="34" charset="0"/>
              </a:rPr>
              <a:t>Florida Statute 316.302(2)</a:t>
            </a:r>
          </a:p>
          <a:p>
            <a:pPr>
              <a:buClr>
                <a:srgbClr val="FFC000"/>
              </a:buClr>
            </a:pPr>
            <a:endParaRPr lang="en-US" dirty="0">
              <a:latin typeface="Calibri" panose="020F0502020204030204" pitchFamily="34" charset="0"/>
            </a:endParaRPr>
          </a:p>
          <a:p>
            <a:pPr algn="ctr">
              <a:buClr>
                <a:srgbClr val="FFC000"/>
              </a:buClr>
            </a:pPr>
            <a:r>
              <a:rPr lang="en-US" sz="2400" dirty="0">
                <a:latin typeface="Calibri" panose="020F0502020204030204" pitchFamily="34" charset="0"/>
              </a:rPr>
              <a:t>34 consecutive hours off duty shall constitute the end of any 7 or 8 days period.</a:t>
            </a:r>
          </a:p>
          <a:p>
            <a:pPr algn="ctr">
              <a:buClr>
                <a:srgbClr val="FFC000"/>
              </a:buClr>
            </a:pPr>
            <a:endParaRPr lang="en-US" sz="1200" dirty="0">
              <a:latin typeface="Calibri" panose="020F0502020204030204" pitchFamily="34" charset="0"/>
            </a:endParaRPr>
          </a:p>
          <a:p>
            <a:pPr algn="ctr">
              <a:buClr>
                <a:srgbClr val="FFC000"/>
              </a:buClr>
            </a:pPr>
            <a:r>
              <a:rPr lang="en-US" sz="2400" i="1" dirty="0">
                <a:latin typeface="Calibri" panose="020F0502020204030204" pitchFamily="34" charset="0"/>
              </a:rPr>
              <a:t>*Please note: Effective December 16, 2014 there are no longer limitations on when, or how many times, the 34 hour reset may be used.</a:t>
            </a:r>
          </a:p>
          <a:p>
            <a:pPr algn="ctr">
              <a:buClr>
                <a:srgbClr val="FFC000"/>
              </a:buClr>
            </a:pPr>
            <a:endParaRPr lang="en-US" sz="1200" i="1" dirty="0">
              <a:latin typeface="Calibri" panose="020F0502020204030204" pitchFamily="34" charset="0"/>
            </a:endParaRPr>
          </a:p>
          <a:p>
            <a:pPr algn="ctr">
              <a:buClr>
                <a:srgbClr val="FFC000"/>
              </a:buClr>
            </a:pPr>
            <a:r>
              <a:rPr lang="en-US" sz="2400" dirty="0">
                <a:latin typeface="Calibri" panose="020F0502020204030204" pitchFamily="34" charset="0"/>
              </a:rPr>
              <a:t>Exceptions: Any period of 7 or 8 consecutive days may end with the beginning of any off duty period of 24 or more successive hours for</a:t>
            </a:r>
            <a:r>
              <a:rPr lang="en-US" sz="2800" dirty="0">
                <a:latin typeface="Calibri" panose="020F0502020204030204" pitchFamily="34" charset="0"/>
              </a:rPr>
              <a:t>:</a:t>
            </a:r>
          </a:p>
          <a:p>
            <a:pPr marL="914400" lvl="1" indent="-457200">
              <a:buClr>
                <a:srgbClr val="FFFF00"/>
              </a:buClr>
              <a:buFont typeface="Wingdings" panose="05000000000000000000" pitchFamily="2" charset="2"/>
              <a:buChar char="§"/>
            </a:pPr>
            <a:endParaRPr lang="en-US" sz="1200" dirty="0">
              <a:latin typeface="Calibri" panose="020F0502020204030204" pitchFamily="34" charset="0"/>
            </a:endParaRPr>
          </a:p>
          <a:p>
            <a:pPr marL="914400" lvl="1" indent="-457200">
              <a:buClr>
                <a:srgbClr val="FFFF00"/>
              </a:buClr>
              <a:buFont typeface="Wingdings" panose="05000000000000000000" pitchFamily="2" charset="2"/>
              <a:buChar char="§"/>
            </a:pPr>
            <a:r>
              <a:rPr lang="en-US" sz="2400" dirty="0">
                <a:latin typeface="Calibri" panose="020F0502020204030204" pitchFamily="34" charset="0"/>
              </a:rPr>
              <a:t>Ground water well drilling operations</a:t>
            </a:r>
          </a:p>
          <a:p>
            <a:pPr marL="914400" lvl="1" indent="-457200">
              <a:buClr>
                <a:srgbClr val="FFFF00"/>
              </a:buClr>
              <a:buFont typeface="Wingdings" panose="05000000000000000000" pitchFamily="2" charset="2"/>
              <a:buChar char="§"/>
            </a:pPr>
            <a:r>
              <a:rPr lang="en-US" sz="2400" dirty="0">
                <a:latin typeface="Calibri" panose="020F0502020204030204" pitchFamily="34" charset="0"/>
              </a:rPr>
              <a:t>Construction materials</a:t>
            </a:r>
          </a:p>
          <a:p>
            <a:pPr marL="914400" lvl="1" indent="-457200">
              <a:buClr>
                <a:srgbClr val="FFFF00"/>
              </a:buClr>
              <a:buFont typeface="Wingdings" panose="05000000000000000000" pitchFamily="2" charset="2"/>
              <a:buChar char="§"/>
            </a:pPr>
            <a:r>
              <a:rPr lang="en-US" sz="2400" dirty="0">
                <a:latin typeface="Calibri" panose="020F0502020204030204" pitchFamily="34" charset="0"/>
              </a:rPr>
              <a:t>Utility service vehicles</a:t>
            </a:r>
          </a:p>
          <a:p>
            <a:pPr lvl="1" algn="ctr">
              <a:buClr>
                <a:srgbClr val="FFFF00"/>
              </a:buClr>
            </a:pPr>
            <a:endParaRPr lang="en-US" sz="1600" dirty="0">
              <a:latin typeface="Calibri" panose="020F0502020204030204" pitchFamily="34" charset="0"/>
            </a:endParaRPr>
          </a:p>
          <a:p>
            <a:pPr lvl="1" algn="ctr">
              <a:buClr>
                <a:srgbClr val="FFFF00"/>
              </a:buClr>
            </a:pPr>
            <a:r>
              <a:rPr lang="en-US" sz="1600" i="1" dirty="0">
                <a:latin typeface="Calibri" panose="020F0502020204030204" pitchFamily="34" charset="0"/>
              </a:rPr>
              <a:t>See 49 CFR 395.1</a:t>
            </a:r>
          </a:p>
        </p:txBody>
      </p:sp>
    </p:spTree>
    <p:extLst>
      <p:ext uri="{BB962C8B-B14F-4D97-AF65-F5344CB8AC3E}">
        <p14:creationId xmlns:p14="http://schemas.microsoft.com/office/powerpoint/2010/main" val="1227600826"/>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6CBF760-72FD-4376-AFA9-942C53F83533}" type="slidenum">
              <a:rPr lang="en-US" smtClean="0"/>
              <a:pPr>
                <a:defRPr/>
              </a:pPr>
              <a:t>65</a:t>
            </a:fld>
            <a:endParaRPr lang="en-US"/>
          </a:p>
        </p:txBody>
      </p:sp>
      <p:sp>
        <p:nvSpPr>
          <p:cNvPr id="3" name="Rectangle 2"/>
          <p:cNvSpPr/>
          <p:nvPr/>
        </p:nvSpPr>
        <p:spPr>
          <a:xfrm>
            <a:off x="228600" y="147821"/>
            <a:ext cx="8686800" cy="6771084"/>
          </a:xfrm>
          <a:prstGeom prst="rect">
            <a:avLst/>
          </a:prstGeom>
        </p:spPr>
        <p:txBody>
          <a:bodyPr wrap="square">
            <a:spAutoFit/>
          </a:bodyPr>
          <a:lstStyle/>
          <a:p>
            <a:pPr algn="ctr"/>
            <a:r>
              <a:rPr lang="en-US" sz="3600" b="1" dirty="0">
                <a:solidFill>
                  <a:srgbClr val="FFFF00"/>
                </a:solidFill>
                <a:latin typeface="Calibri" panose="020F0502020204030204" pitchFamily="34" charset="0"/>
              </a:rPr>
              <a:t>INTRASTATE DRIVERS </a:t>
            </a:r>
            <a:r>
              <a:rPr lang="en-US" sz="3600" b="1" u="sng" dirty="0">
                <a:solidFill>
                  <a:srgbClr val="FFFF00"/>
                </a:solidFill>
                <a:latin typeface="Calibri" panose="020F0502020204030204" pitchFamily="34" charset="0"/>
              </a:rPr>
              <a:t>NOT</a:t>
            </a:r>
            <a:r>
              <a:rPr lang="en-US" sz="3600" b="1" dirty="0">
                <a:solidFill>
                  <a:srgbClr val="FFFF00"/>
                </a:solidFill>
                <a:latin typeface="Calibri" panose="020F0502020204030204" pitchFamily="34" charset="0"/>
              </a:rPr>
              <a:t> TRANSPORTING HAZMAT OR PASSENGERS</a:t>
            </a:r>
          </a:p>
          <a:p>
            <a:pPr algn="ctr"/>
            <a:r>
              <a:rPr lang="en-US" sz="3200" b="1" dirty="0">
                <a:solidFill>
                  <a:srgbClr val="FFFF00"/>
                </a:solidFill>
                <a:latin typeface="Calibri" panose="020F0502020204030204" pitchFamily="34" charset="0"/>
              </a:rPr>
              <a:t>Florida Statute 316.302(2)</a:t>
            </a:r>
          </a:p>
          <a:p>
            <a:endParaRPr lang="en-US" sz="1200" dirty="0"/>
          </a:p>
          <a:p>
            <a:pPr>
              <a:buClr>
                <a:srgbClr val="FFC000"/>
              </a:buClr>
            </a:pPr>
            <a:r>
              <a:rPr lang="en-US" sz="2400" b="1" u="sng" dirty="0">
                <a:latin typeface="Calibri" panose="020F0502020204030204" pitchFamily="34" charset="0"/>
              </a:rPr>
              <a:t>Within a 150 air-mile radius:</a:t>
            </a:r>
            <a:r>
              <a:rPr lang="en-US" sz="2400" dirty="0">
                <a:latin typeface="Calibri" panose="020F0502020204030204" pitchFamily="34" charset="0"/>
              </a:rPr>
              <a:t> Retain time records for 6 months showing:</a:t>
            </a:r>
          </a:p>
          <a:p>
            <a:pPr>
              <a:buClr>
                <a:srgbClr val="FFC000"/>
              </a:buClr>
            </a:pPr>
            <a:endParaRPr lang="en-US" dirty="0">
              <a:latin typeface="Calibri" panose="020F0502020204030204" pitchFamily="34" charset="0"/>
            </a:endParaRPr>
          </a:p>
          <a:p>
            <a:pPr marL="285750" indent="-285750">
              <a:buClr>
                <a:srgbClr val="FFFF00"/>
              </a:buClr>
              <a:buFont typeface="Wingdings" panose="05000000000000000000" pitchFamily="2" charset="2"/>
              <a:buChar char="§"/>
            </a:pPr>
            <a:r>
              <a:rPr lang="en-US" dirty="0">
                <a:latin typeface="Calibri" panose="020F0502020204030204" pitchFamily="34" charset="0"/>
              </a:rPr>
              <a:t>Time the driver reports for duty</a:t>
            </a:r>
          </a:p>
          <a:p>
            <a:pPr marL="285750" indent="-285750">
              <a:buClr>
                <a:srgbClr val="FFFF00"/>
              </a:buClr>
              <a:buFont typeface="Wingdings" panose="05000000000000000000" pitchFamily="2" charset="2"/>
              <a:buChar char="§"/>
            </a:pPr>
            <a:endParaRPr lang="en-US" sz="1200" dirty="0">
              <a:latin typeface="Calibri" panose="020F0502020204030204" pitchFamily="34" charset="0"/>
            </a:endParaRPr>
          </a:p>
          <a:p>
            <a:pPr marL="285750" indent="-285750">
              <a:buClr>
                <a:srgbClr val="FFFF00"/>
              </a:buClr>
              <a:buFont typeface="Wingdings" panose="05000000000000000000" pitchFamily="2" charset="2"/>
              <a:buChar char="§"/>
            </a:pPr>
            <a:r>
              <a:rPr lang="en-US" dirty="0">
                <a:latin typeface="Calibri" panose="020F0502020204030204" pitchFamily="34" charset="0"/>
              </a:rPr>
              <a:t>Time the driver is released from duty</a:t>
            </a:r>
          </a:p>
          <a:p>
            <a:pPr marL="285750" indent="-285750">
              <a:buClr>
                <a:srgbClr val="FFFF00"/>
              </a:buClr>
              <a:buFont typeface="Wingdings" panose="05000000000000000000" pitchFamily="2" charset="2"/>
              <a:buChar char="§"/>
            </a:pPr>
            <a:endParaRPr lang="en-US" sz="1200" dirty="0">
              <a:latin typeface="Calibri" panose="020F0502020204030204" pitchFamily="34" charset="0"/>
            </a:endParaRPr>
          </a:p>
          <a:p>
            <a:pPr marL="285750" indent="-285750">
              <a:buClr>
                <a:srgbClr val="FFFF00"/>
              </a:buClr>
              <a:buFont typeface="Wingdings" panose="05000000000000000000" pitchFamily="2" charset="2"/>
              <a:buChar char="§"/>
            </a:pPr>
            <a:r>
              <a:rPr lang="en-US" dirty="0">
                <a:latin typeface="Calibri" panose="020F0502020204030204" pitchFamily="34" charset="0"/>
              </a:rPr>
              <a:t>Total hours on duty</a:t>
            </a:r>
          </a:p>
          <a:p>
            <a:pPr marL="285750" indent="-285750">
              <a:buClr>
                <a:srgbClr val="FFFF00"/>
              </a:buClr>
              <a:buFont typeface="Wingdings" panose="05000000000000000000" pitchFamily="2" charset="2"/>
              <a:buChar char="§"/>
            </a:pPr>
            <a:endParaRPr lang="en-US" sz="1200" dirty="0">
              <a:latin typeface="Calibri" panose="020F0502020204030204" pitchFamily="34" charset="0"/>
            </a:endParaRPr>
          </a:p>
          <a:p>
            <a:pPr marL="285750" indent="-285750">
              <a:buClr>
                <a:srgbClr val="FFFF00"/>
              </a:buClr>
              <a:buFont typeface="Wingdings" panose="05000000000000000000" pitchFamily="2" charset="2"/>
              <a:buChar char="§"/>
            </a:pPr>
            <a:r>
              <a:rPr lang="en-US" dirty="0">
                <a:latin typeface="Calibri" panose="020F0502020204030204" pitchFamily="34" charset="0"/>
              </a:rPr>
              <a:t>Preceding 7 days time for first time or intermittent drivers</a:t>
            </a:r>
          </a:p>
          <a:p>
            <a:pPr marL="285750" indent="-285750">
              <a:buClr>
                <a:srgbClr val="FFFF00"/>
              </a:buClr>
              <a:buFont typeface="Wingdings" panose="05000000000000000000" pitchFamily="2" charset="2"/>
              <a:buChar char="§"/>
            </a:pPr>
            <a:endParaRPr lang="en-US" sz="1200" dirty="0">
              <a:latin typeface="Calibri" panose="020F0502020204030204" pitchFamily="34" charset="0"/>
            </a:endParaRPr>
          </a:p>
          <a:p>
            <a:pPr marL="285750" indent="-285750">
              <a:buClr>
                <a:srgbClr val="FFFF00"/>
              </a:buClr>
              <a:buFont typeface="Wingdings" panose="05000000000000000000" pitchFamily="2" charset="2"/>
              <a:buChar char="§"/>
            </a:pPr>
            <a:r>
              <a:rPr lang="en-US" dirty="0">
                <a:latin typeface="Calibri" panose="020F0502020204030204" pitchFamily="34" charset="0"/>
              </a:rPr>
              <a:t>A log book is required for any days that the driver is not released from duty within 12 hours beginning October 1, 2019</a:t>
            </a:r>
            <a:r>
              <a:rPr lang="en-US" i="1" dirty="0">
                <a:latin typeface="Calibri" panose="020F0502020204030204" pitchFamily="34" charset="0"/>
              </a:rPr>
              <a:t>.</a:t>
            </a:r>
          </a:p>
          <a:p>
            <a:pPr marL="285750" indent="-285750">
              <a:buClr>
                <a:srgbClr val="FFFF00"/>
              </a:buClr>
              <a:buFont typeface="Wingdings" panose="05000000000000000000" pitchFamily="2" charset="2"/>
              <a:buChar char="§"/>
            </a:pPr>
            <a:endParaRPr lang="en-US" dirty="0">
              <a:latin typeface="Calibri" panose="020F0502020204030204" pitchFamily="34" charset="0"/>
            </a:endParaRPr>
          </a:p>
          <a:p>
            <a:pPr>
              <a:buClr>
                <a:srgbClr val="FFFF00"/>
              </a:buClr>
            </a:pPr>
            <a:r>
              <a:rPr lang="en-US" sz="2400" b="1" u="sng" dirty="0">
                <a:latin typeface="Calibri" panose="020F0502020204030204" pitchFamily="34" charset="0"/>
              </a:rPr>
              <a:t>Beyond a 150 air-mile radius:</a:t>
            </a:r>
            <a:r>
              <a:rPr lang="en-US" sz="2400" dirty="0">
                <a:latin typeface="Calibri" panose="020F0502020204030204" pitchFamily="34" charset="0"/>
              </a:rPr>
              <a:t> Maintain records of duty status (ELD/Log Book) in accordance with 49 CFR 395.8 or 395.22 for </a:t>
            </a:r>
          </a:p>
          <a:p>
            <a:pPr>
              <a:buClr>
                <a:srgbClr val="FFFF00"/>
              </a:buClr>
            </a:pPr>
            <a:r>
              <a:rPr lang="en-US" sz="2400" dirty="0">
                <a:latin typeface="Calibri" panose="020F0502020204030204" pitchFamily="34" charset="0"/>
              </a:rPr>
              <a:t>6 months.</a:t>
            </a:r>
          </a:p>
        </p:txBody>
      </p:sp>
    </p:spTree>
    <p:extLst>
      <p:ext uri="{BB962C8B-B14F-4D97-AF65-F5344CB8AC3E}">
        <p14:creationId xmlns:p14="http://schemas.microsoft.com/office/powerpoint/2010/main" val="42405611"/>
      </p:ext>
    </p:extLst>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6CBF760-72FD-4376-AFA9-942C53F83533}" type="slidenum">
              <a:rPr lang="en-US" smtClean="0"/>
              <a:pPr>
                <a:defRPr/>
              </a:pPr>
              <a:t>66</a:t>
            </a:fld>
            <a:endParaRPr lang="en-US"/>
          </a:p>
        </p:txBody>
      </p:sp>
      <p:sp>
        <p:nvSpPr>
          <p:cNvPr id="3" name="Rectangle 2"/>
          <p:cNvSpPr/>
          <p:nvPr/>
        </p:nvSpPr>
        <p:spPr>
          <a:xfrm>
            <a:off x="228600" y="147821"/>
            <a:ext cx="8686800" cy="923330"/>
          </a:xfrm>
          <a:prstGeom prst="rect">
            <a:avLst/>
          </a:prstGeom>
        </p:spPr>
        <p:txBody>
          <a:bodyPr wrap="square">
            <a:spAutoFit/>
          </a:bodyPr>
          <a:lstStyle/>
          <a:p>
            <a:pPr algn="ctr"/>
            <a:r>
              <a:rPr lang="en-US" sz="3600" b="1" dirty="0">
                <a:solidFill>
                  <a:srgbClr val="FFFF00"/>
                </a:solidFill>
                <a:latin typeface="Calibri" panose="020F0502020204030204" pitchFamily="34" charset="0"/>
              </a:rPr>
              <a:t>150-Air Mile Radius Explained</a:t>
            </a:r>
            <a:endParaRPr lang="en-US" sz="3200" b="1" dirty="0">
              <a:solidFill>
                <a:srgbClr val="FFFF00"/>
              </a:solidFill>
              <a:latin typeface="Calibri" panose="020F0502020204030204" pitchFamily="34" charset="0"/>
            </a:endParaRPr>
          </a:p>
          <a:p>
            <a:endParaRPr lang="en-US" dirty="0"/>
          </a:p>
        </p:txBody>
      </p:sp>
      <p:pic>
        <p:nvPicPr>
          <p:cNvPr id="9" name="Picture 8" descr="A picture containing text, map&#10;&#10;Description generated with very high confidence">
            <a:extLst>
              <a:ext uri="{FF2B5EF4-FFF2-40B4-BE49-F238E27FC236}">
                <a16:creationId xmlns:a16="http://schemas.microsoft.com/office/drawing/2014/main" id="{042B0A8A-784C-4070-B2B2-65B393145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427838"/>
            <a:ext cx="4511540" cy="4393734"/>
          </a:xfrm>
          <a:prstGeom prst="rect">
            <a:avLst/>
          </a:prstGeom>
          <a:effectLst>
            <a:softEdge rad="31750"/>
          </a:effectLst>
        </p:spPr>
      </p:pic>
      <p:sp>
        <p:nvSpPr>
          <p:cNvPr id="10" name="TextBox 9">
            <a:extLst>
              <a:ext uri="{FF2B5EF4-FFF2-40B4-BE49-F238E27FC236}">
                <a16:creationId xmlns:a16="http://schemas.microsoft.com/office/drawing/2014/main" id="{DE0ED974-D63E-4909-B599-8CAB5D98CA2F}"/>
              </a:ext>
            </a:extLst>
          </p:cNvPr>
          <p:cNvSpPr txBox="1"/>
          <p:nvPr/>
        </p:nvSpPr>
        <p:spPr>
          <a:xfrm>
            <a:off x="152400" y="1427838"/>
            <a:ext cx="3886200" cy="4401205"/>
          </a:xfrm>
          <a:prstGeom prst="rect">
            <a:avLst/>
          </a:prstGeom>
          <a:noFill/>
        </p:spPr>
        <p:txBody>
          <a:bodyPr wrap="square" rtlCol="0">
            <a:spAutoFit/>
          </a:bodyPr>
          <a:lstStyle/>
          <a:p>
            <a:pPr marL="1257300" lvl="2" indent="-342900">
              <a:buClr>
                <a:srgbClr val="FFFF00"/>
              </a:buClr>
              <a:buFont typeface="Wingdings" panose="05000000000000000000" pitchFamily="2" charset="2"/>
              <a:buChar char="§"/>
            </a:pPr>
            <a:r>
              <a:rPr lang="en-US" sz="2000" dirty="0">
                <a:latin typeface="Calibri" panose="020F0502020204030204" pitchFamily="34" charset="0"/>
              </a:rPr>
              <a:t>The center dot is Orlando, FL and the circle depicts 150 miles in every direction.</a:t>
            </a:r>
          </a:p>
          <a:p>
            <a:pPr marL="1257300" lvl="2" indent="-342900">
              <a:buClr>
                <a:srgbClr val="FFFF00"/>
              </a:buClr>
              <a:buFont typeface="Wingdings" panose="05000000000000000000" pitchFamily="2" charset="2"/>
              <a:buChar char="§"/>
            </a:pPr>
            <a:endParaRPr lang="en-US" sz="2000" b="1" u="sng" dirty="0">
              <a:latin typeface="Calibri" panose="020F0502020204030204" pitchFamily="34" charset="0"/>
            </a:endParaRPr>
          </a:p>
          <a:p>
            <a:pPr marL="1257300" lvl="2" indent="-342900">
              <a:buClr>
                <a:srgbClr val="FFFF00"/>
              </a:buClr>
              <a:buFont typeface="Wingdings" panose="05000000000000000000" pitchFamily="2" charset="2"/>
              <a:buChar char="§"/>
            </a:pPr>
            <a:r>
              <a:rPr lang="en-US" sz="2000" dirty="0">
                <a:latin typeface="Calibri" panose="020F0502020204030204" pitchFamily="34" charset="0"/>
              </a:rPr>
              <a:t>If the driver remains inside of the circle, only time records are required.</a:t>
            </a:r>
          </a:p>
          <a:p>
            <a:pPr marL="1257300" lvl="2" indent="-342900">
              <a:buClr>
                <a:srgbClr val="FFFF00"/>
              </a:buClr>
              <a:buFont typeface="Wingdings" panose="05000000000000000000" pitchFamily="2" charset="2"/>
              <a:buChar char="§"/>
            </a:pPr>
            <a:endParaRPr lang="en-US" sz="2000" dirty="0">
              <a:latin typeface="Calibri" panose="020F0502020204030204" pitchFamily="34" charset="0"/>
            </a:endParaRPr>
          </a:p>
          <a:p>
            <a:pPr marL="1257300" lvl="2" indent="-342900">
              <a:buClr>
                <a:srgbClr val="FFFF00"/>
              </a:buClr>
              <a:buFont typeface="Wingdings" panose="05000000000000000000" pitchFamily="2" charset="2"/>
              <a:buChar char="§"/>
            </a:pPr>
            <a:r>
              <a:rPr lang="en-US" sz="2000" dirty="0">
                <a:latin typeface="Calibri" panose="020F0502020204030204" pitchFamily="34" charset="0"/>
              </a:rPr>
              <a:t>If the driver travels outside of the circle, an ELD or Log Book is then required.</a:t>
            </a:r>
            <a:endParaRPr lang="en-US" sz="2000" i="1" dirty="0">
              <a:latin typeface="Calibri" panose="020F0502020204030204" pitchFamily="34" charset="0"/>
            </a:endParaRPr>
          </a:p>
        </p:txBody>
      </p:sp>
    </p:spTree>
    <p:extLst>
      <p:ext uri="{BB962C8B-B14F-4D97-AF65-F5344CB8AC3E}">
        <p14:creationId xmlns:p14="http://schemas.microsoft.com/office/powerpoint/2010/main" val="1916360918"/>
      </p:ext>
    </p:extLst>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6CBF760-72FD-4376-AFA9-942C53F83533}" type="slidenum">
              <a:rPr lang="en-US" smtClean="0"/>
              <a:pPr>
                <a:defRPr/>
              </a:pPr>
              <a:t>67</a:t>
            </a:fld>
            <a:endParaRPr lang="en-US"/>
          </a:p>
        </p:txBody>
      </p:sp>
      <p:sp>
        <p:nvSpPr>
          <p:cNvPr id="3" name="Rectangle 2"/>
          <p:cNvSpPr/>
          <p:nvPr/>
        </p:nvSpPr>
        <p:spPr>
          <a:xfrm>
            <a:off x="228600" y="147821"/>
            <a:ext cx="8686800" cy="5601533"/>
          </a:xfrm>
          <a:prstGeom prst="rect">
            <a:avLst/>
          </a:prstGeom>
        </p:spPr>
        <p:txBody>
          <a:bodyPr wrap="square">
            <a:spAutoFit/>
          </a:bodyPr>
          <a:lstStyle/>
          <a:p>
            <a:pPr algn="ctr"/>
            <a:endParaRPr lang="en-US" dirty="0"/>
          </a:p>
          <a:p>
            <a:pPr marL="800100" lvl="1" indent="-342900">
              <a:buClr>
                <a:srgbClr val="FFFF00"/>
              </a:buClr>
              <a:buFont typeface="Wingdings" panose="05000000000000000000" pitchFamily="2" charset="2"/>
              <a:buChar char="§"/>
            </a:pPr>
            <a:endParaRPr lang="en-US" sz="2000" b="1" u="sng" dirty="0">
              <a:latin typeface="Calibri" panose="020F0502020204030204" pitchFamily="34" charset="0"/>
            </a:endParaRPr>
          </a:p>
          <a:p>
            <a:pPr marL="800100" lvl="1" indent="-342900">
              <a:buClr>
                <a:srgbClr val="FFFF00"/>
              </a:buClr>
              <a:buFont typeface="Wingdings" panose="05000000000000000000" pitchFamily="2" charset="2"/>
              <a:buChar char="§"/>
            </a:pPr>
            <a:endParaRPr lang="en-US" sz="2000" b="1" u="sng" dirty="0">
              <a:latin typeface="Calibri" panose="020F0502020204030204" pitchFamily="34" charset="0"/>
            </a:endParaRPr>
          </a:p>
          <a:p>
            <a:pPr marL="800100" lvl="1" indent="-342900">
              <a:buClr>
                <a:srgbClr val="FFFF00"/>
              </a:buClr>
              <a:buFont typeface="Wingdings" panose="05000000000000000000" pitchFamily="2" charset="2"/>
              <a:buChar char="§"/>
            </a:pPr>
            <a:endParaRPr lang="en-US" sz="2000" b="1" u="sng" dirty="0">
              <a:latin typeface="Calibri" panose="020F0502020204030204" pitchFamily="34" charset="0"/>
            </a:endParaRPr>
          </a:p>
          <a:p>
            <a:pPr marL="800100" lvl="1" indent="-342900">
              <a:buClr>
                <a:srgbClr val="FFFF00"/>
              </a:buClr>
              <a:buFont typeface="Wingdings" panose="05000000000000000000" pitchFamily="2" charset="2"/>
              <a:buChar char="§"/>
            </a:pPr>
            <a:r>
              <a:rPr lang="en-US" sz="2000" dirty="0">
                <a:latin typeface="Calibri" panose="020F0502020204030204" pitchFamily="34" charset="0"/>
              </a:rPr>
              <a:t>The usage of Electronic Logging Devices (ELDs) has been mandated for carriers operating in </a:t>
            </a:r>
            <a:r>
              <a:rPr lang="en-US" sz="2000" u="sng" dirty="0">
                <a:latin typeface="Calibri" panose="020F0502020204030204" pitchFamily="34" charset="0"/>
              </a:rPr>
              <a:t>inter</a:t>
            </a:r>
            <a:r>
              <a:rPr lang="en-US" sz="2000" dirty="0">
                <a:latin typeface="Calibri" panose="020F0502020204030204" pitchFamily="34" charset="0"/>
              </a:rPr>
              <a:t>state commerce beginning December 18, 2017.</a:t>
            </a:r>
          </a:p>
          <a:p>
            <a:pPr marL="800100" lvl="1" indent="-342900">
              <a:buClr>
                <a:srgbClr val="FFFF00"/>
              </a:buClr>
              <a:buFont typeface="Wingdings" panose="05000000000000000000" pitchFamily="2" charset="2"/>
              <a:buChar char="§"/>
            </a:pPr>
            <a:endParaRPr lang="en-US" sz="2000" dirty="0">
              <a:latin typeface="Calibri" panose="020F0502020204030204" pitchFamily="34" charset="0"/>
            </a:endParaRPr>
          </a:p>
          <a:p>
            <a:pPr marL="800100" lvl="1" indent="-342900">
              <a:buClr>
                <a:srgbClr val="FFFF00"/>
              </a:buClr>
              <a:buFont typeface="Wingdings" panose="05000000000000000000" pitchFamily="2" charset="2"/>
              <a:buChar char="§"/>
            </a:pPr>
            <a:r>
              <a:rPr lang="en-US" sz="2000" dirty="0">
                <a:latin typeface="Calibri" panose="020F0502020204030204" pitchFamily="34" charset="0"/>
              </a:rPr>
              <a:t>In June 2019, the state of Florida passed HB725 mandating the use of ELDs for carriers operating in </a:t>
            </a:r>
            <a:r>
              <a:rPr lang="en-US" sz="2000" u="sng" dirty="0">
                <a:latin typeface="Calibri" panose="020F0502020204030204" pitchFamily="34" charset="0"/>
              </a:rPr>
              <a:t>intra</a:t>
            </a:r>
            <a:r>
              <a:rPr lang="en-US" sz="2000" dirty="0">
                <a:latin typeface="Calibri" panose="020F0502020204030204" pitchFamily="34" charset="0"/>
              </a:rPr>
              <a:t>state commerce.  Beginning January 1, 2020 all intrastate carriers requiring a logbook will be required  an ELD in accordance with CFR 395.20 – 395.38. Exceptions can be found in 49 CFR 395.8(a)(1)(iii).</a:t>
            </a:r>
          </a:p>
          <a:p>
            <a:pPr marL="800100" lvl="1" indent="-342900">
              <a:buClr>
                <a:srgbClr val="FFFF00"/>
              </a:buClr>
              <a:buFont typeface="Wingdings" panose="05000000000000000000" pitchFamily="2" charset="2"/>
              <a:buChar char="§"/>
            </a:pPr>
            <a:endParaRPr lang="en-US" sz="2000" dirty="0">
              <a:latin typeface="Calibri" panose="020F0502020204030204" pitchFamily="34" charset="0"/>
            </a:endParaRPr>
          </a:p>
          <a:p>
            <a:pPr marL="800100" lvl="1" indent="-342900">
              <a:buClr>
                <a:srgbClr val="FFFF00"/>
              </a:buClr>
              <a:buFont typeface="Wingdings" panose="05000000000000000000" pitchFamily="2" charset="2"/>
              <a:buChar char="§"/>
            </a:pPr>
            <a:r>
              <a:rPr lang="en-US" sz="2000" dirty="0">
                <a:latin typeface="Calibri" panose="020F0502020204030204" pitchFamily="34" charset="0"/>
              </a:rPr>
              <a:t>ELDs used by carriers operating in </a:t>
            </a:r>
            <a:r>
              <a:rPr lang="en-US" sz="2000" u="sng" dirty="0">
                <a:latin typeface="Calibri" panose="020F0502020204030204" pitchFamily="34" charset="0"/>
              </a:rPr>
              <a:t>intra</a:t>
            </a:r>
            <a:r>
              <a:rPr lang="en-US" sz="2000" dirty="0">
                <a:latin typeface="Calibri" panose="020F0502020204030204" pitchFamily="34" charset="0"/>
              </a:rPr>
              <a:t>state commerce must conform to the rules and regulations set for by CFR 395.20 - 395.38</a:t>
            </a:r>
          </a:p>
          <a:p>
            <a:pPr marL="800100" lvl="1" indent="-342900">
              <a:buClr>
                <a:srgbClr val="FFFF00"/>
              </a:buClr>
              <a:buFont typeface="Wingdings" panose="05000000000000000000" pitchFamily="2" charset="2"/>
              <a:buChar char="§"/>
            </a:pPr>
            <a:endParaRPr lang="en-US" sz="2000" dirty="0">
              <a:latin typeface="Calibri" panose="020F0502020204030204" pitchFamily="34" charset="0"/>
            </a:endParaRPr>
          </a:p>
          <a:p>
            <a:pPr marL="800100" lvl="1" indent="-342900">
              <a:buClr>
                <a:srgbClr val="FFFF00"/>
              </a:buClr>
              <a:buFont typeface="Wingdings" panose="05000000000000000000" pitchFamily="2" charset="2"/>
              <a:buChar char="§"/>
            </a:pPr>
            <a:r>
              <a:rPr lang="en-US" sz="2000" dirty="0">
                <a:latin typeface="Calibri" panose="020F0502020204030204" pitchFamily="34" charset="0"/>
              </a:rPr>
              <a:t>Registered ELDs: </a:t>
            </a:r>
            <a:r>
              <a:rPr lang="en-US" sz="2000" dirty="0">
                <a:latin typeface="Calibri" panose="020F0502020204030204" pitchFamily="34" charset="0"/>
                <a:hlinkClick r:id="rId2"/>
              </a:rPr>
              <a:t>https://eld.fmcsa.dot.gov/List</a:t>
            </a:r>
            <a:endParaRPr lang="en-US" sz="2000" dirty="0">
              <a:latin typeface="Calibri" panose="020F0502020204030204" pitchFamily="34" charset="0"/>
            </a:endParaRPr>
          </a:p>
          <a:p>
            <a:pPr lvl="1">
              <a:buClr>
                <a:srgbClr val="FFFF00"/>
              </a:buClr>
            </a:pPr>
            <a:endParaRPr lang="en-US" sz="2000" dirty="0">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653" y="147821"/>
            <a:ext cx="6944694" cy="86689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7131" y="5518899"/>
            <a:ext cx="1709738" cy="1024486"/>
          </a:xfrm>
          <a:prstGeom prst="rect">
            <a:avLst/>
          </a:prstGeom>
          <a:effectLst>
            <a:softEdge rad="25400"/>
          </a:effectLst>
        </p:spPr>
      </p:pic>
    </p:spTree>
    <p:extLst>
      <p:ext uri="{BB962C8B-B14F-4D97-AF65-F5344CB8AC3E}">
        <p14:creationId xmlns:p14="http://schemas.microsoft.com/office/powerpoint/2010/main" val="2211929147"/>
      </p:ext>
    </p:extLst>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6CBF760-72FD-4376-AFA9-942C53F83533}" type="slidenum">
              <a:rPr lang="en-US" smtClean="0"/>
              <a:pPr>
                <a:defRPr/>
              </a:pPr>
              <a:t>68</a:t>
            </a:fld>
            <a:endParaRPr lang="en-US"/>
          </a:p>
        </p:txBody>
      </p:sp>
      <p:sp>
        <p:nvSpPr>
          <p:cNvPr id="3" name="Rectangle 2"/>
          <p:cNvSpPr/>
          <p:nvPr/>
        </p:nvSpPr>
        <p:spPr>
          <a:xfrm>
            <a:off x="228600" y="147821"/>
            <a:ext cx="8686800" cy="5909310"/>
          </a:xfrm>
          <a:prstGeom prst="rect">
            <a:avLst/>
          </a:prstGeom>
        </p:spPr>
        <p:txBody>
          <a:bodyPr wrap="square">
            <a:spAutoFit/>
          </a:bodyPr>
          <a:lstStyle/>
          <a:p>
            <a:pPr algn="ctr"/>
            <a:endParaRPr lang="en-US" dirty="0"/>
          </a:p>
          <a:p>
            <a:pPr marL="800100" lvl="1" indent="-342900">
              <a:buClr>
                <a:srgbClr val="FFFF00"/>
              </a:buClr>
              <a:buFont typeface="Wingdings" panose="05000000000000000000" pitchFamily="2" charset="2"/>
              <a:buChar char="§"/>
            </a:pPr>
            <a:endParaRPr lang="en-US" sz="2000" b="1" u="sng" dirty="0">
              <a:latin typeface="Calibri" panose="020F0502020204030204" pitchFamily="34" charset="0"/>
            </a:endParaRPr>
          </a:p>
          <a:p>
            <a:pPr marL="800100" lvl="1" indent="-342900">
              <a:buClr>
                <a:srgbClr val="FFFF00"/>
              </a:buClr>
              <a:buFont typeface="Wingdings" panose="05000000000000000000" pitchFamily="2" charset="2"/>
              <a:buChar char="§"/>
            </a:pPr>
            <a:endParaRPr lang="en-US" sz="2000" b="1" u="sng" dirty="0">
              <a:latin typeface="Calibri" panose="020F0502020204030204" pitchFamily="34" charset="0"/>
            </a:endParaRPr>
          </a:p>
          <a:p>
            <a:pPr marL="800100" lvl="1" indent="-342900" algn="ctr">
              <a:buClr>
                <a:srgbClr val="FFFF00"/>
              </a:buClr>
              <a:buFont typeface="Wingdings" panose="05000000000000000000" pitchFamily="2" charset="2"/>
              <a:buChar char="§"/>
            </a:pPr>
            <a:endParaRPr lang="en-US" sz="1200" b="1" u="sng" dirty="0">
              <a:latin typeface="Calibri" panose="020F0502020204030204" pitchFamily="34" charset="0"/>
            </a:endParaRPr>
          </a:p>
          <a:p>
            <a:pPr lvl="1" algn="ctr">
              <a:buClr>
                <a:srgbClr val="FFFF00"/>
              </a:buClr>
            </a:pPr>
            <a:r>
              <a:rPr lang="en-US" sz="4000" b="1" u="sng" dirty="0">
                <a:solidFill>
                  <a:srgbClr val="FFFF00"/>
                </a:solidFill>
                <a:latin typeface="Calibri" panose="020F0502020204030204" pitchFamily="34" charset="0"/>
              </a:rPr>
              <a:t>ELD Exemptions</a:t>
            </a:r>
          </a:p>
          <a:p>
            <a:pPr marL="800100" lvl="1" indent="-342900">
              <a:buClr>
                <a:srgbClr val="FFFF00"/>
              </a:buClr>
              <a:buFont typeface="Wingdings" panose="05000000000000000000" pitchFamily="2" charset="2"/>
              <a:buChar char="§"/>
            </a:pPr>
            <a:endParaRPr lang="en-US" sz="2000" b="1" u="sng" dirty="0">
              <a:latin typeface="Calibri" panose="020F0502020204030204" pitchFamily="34" charset="0"/>
            </a:endParaRPr>
          </a:p>
          <a:p>
            <a:pPr marL="800100" lvl="1" indent="-342900">
              <a:buClr>
                <a:srgbClr val="FFFF00"/>
              </a:buClr>
              <a:buFont typeface="Wingdings" panose="05000000000000000000" pitchFamily="2" charset="2"/>
              <a:buChar char="§"/>
            </a:pPr>
            <a:r>
              <a:rPr lang="en-US" sz="2000" dirty="0">
                <a:latin typeface="Calibri" panose="020F0502020204030204" pitchFamily="34" charset="0"/>
              </a:rPr>
              <a:t>Drivers who use the short-haul, timecard exceptions are not required to keep records of duty status (RODS) or use ELDs</a:t>
            </a:r>
          </a:p>
          <a:p>
            <a:pPr lvl="1">
              <a:buClr>
                <a:srgbClr val="FFFF00"/>
              </a:buClr>
            </a:pPr>
            <a:endParaRPr lang="en-US" sz="2000" b="1" dirty="0">
              <a:latin typeface="Calibri" panose="020F0502020204030204" pitchFamily="34" charset="0"/>
            </a:endParaRPr>
          </a:p>
          <a:p>
            <a:pPr marL="800100" lvl="1" indent="-342900">
              <a:buClr>
                <a:srgbClr val="FFFF00"/>
              </a:buClr>
              <a:buFont typeface="Wingdings" panose="05000000000000000000" pitchFamily="2" charset="2"/>
              <a:buChar char="§"/>
            </a:pPr>
            <a:r>
              <a:rPr lang="en-US" sz="2000" dirty="0">
                <a:latin typeface="Calibri" panose="020F0502020204030204" pitchFamily="34" charset="0"/>
              </a:rPr>
              <a:t>Drivers who are required to keep RODS not more than 8 days within any 30-day period.</a:t>
            </a:r>
          </a:p>
          <a:p>
            <a:pPr marL="800100" lvl="1" indent="-342900">
              <a:buClr>
                <a:srgbClr val="FFFF00"/>
              </a:buClr>
              <a:buFont typeface="Wingdings" panose="05000000000000000000" pitchFamily="2" charset="2"/>
              <a:buChar char="§"/>
            </a:pPr>
            <a:endParaRPr lang="en-US" sz="2000" b="1" dirty="0">
              <a:latin typeface="Calibri" panose="020F0502020204030204" pitchFamily="34" charset="0"/>
            </a:endParaRPr>
          </a:p>
          <a:p>
            <a:pPr marL="800100" lvl="1" indent="-342900">
              <a:buClr>
                <a:srgbClr val="FFFF00"/>
              </a:buClr>
              <a:buFont typeface="Wingdings" panose="05000000000000000000" pitchFamily="2" charset="2"/>
              <a:buChar char="§"/>
            </a:pPr>
            <a:r>
              <a:rPr lang="en-US" sz="2000" dirty="0">
                <a:latin typeface="Calibri" panose="020F0502020204030204" pitchFamily="34" charset="0"/>
              </a:rPr>
              <a:t>Drivers conducting a drive-away-tow-away operation, (an operation in which an empty or unladen motor vehicle with one or more sets of wheels on the surface of the roadway is being transported).</a:t>
            </a:r>
          </a:p>
          <a:p>
            <a:pPr marL="800100" lvl="1" indent="-342900">
              <a:buClr>
                <a:srgbClr val="FFFF00"/>
              </a:buClr>
              <a:buFont typeface="Wingdings" panose="05000000000000000000" pitchFamily="2" charset="2"/>
              <a:buChar char="§"/>
            </a:pPr>
            <a:endParaRPr lang="en-US" sz="2000" b="1" dirty="0">
              <a:latin typeface="Calibri" panose="020F0502020204030204" pitchFamily="34" charset="0"/>
            </a:endParaRPr>
          </a:p>
          <a:p>
            <a:pPr marL="800100" lvl="1" indent="-342900">
              <a:buClr>
                <a:srgbClr val="FFFF00"/>
              </a:buClr>
              <a:buFont typeface="Wingdings" panose="05000000000000000000" pitchFamily="2" charset="2"/>
              <a:buChar char="§"/>
            </a:pPr>
            <a:r>
              <a:rPr lang="en-US" sz="2000" dirty="0">
                <a:latin typeface="Calibri" panose="020F0502020204030204" pitchFamily="34" charset="0"/>
              </a:rPr>
              <a:t>Drivers of vehicles manufactured before the model year 2000. </a:t>
            </a:r>
            <a:endParaRPr lang="en-US" sz="2000" b="1" dirty="0">
              <a:latin typeface="Calibri" panose="020F0502020204030204" pitchFamily="34" charset="0"/>
            </a:endParaRPr>
          </a:p>
          <a:p>
            <a:pPr marL="800100" lvl="1" indent="-342900">
              <a:buClr>
                <a:srgbClr val="FFFF00"/>
              </a:buClr>
              <a:buFont typeface="Wingdings" panose="05000000000000000000" pitchFamily="2" charset="2"/>
              <a:buChar char="§"/>
            </a:pPr>
            <a:endParaRPr lang="en-US" sz="2000" b="1" dirty="0">
              <a:latin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653" y="147821"/>
            <a:ext cx="6944694" cy="866896"/>
          </a:xfrm>
          <a:prstGeom prst="rect">
            <a:avLst/>
          </a:prstGeom>
        </p:spPr>
      </p:pic>
      <p:pic>
        <p:nvPicPr>
          <p:cNvPr id="6" name="Picture 5">
            <a:extLst>
              <a:ext uri="{FF2B5EF4-FFF2-40B4-BE49-F238E27FC236}">
                <a16:creationId xmlns:a16="http://schemas.microsoft.com/office/drawing/2014/main" id="{6A8801B3-EFF5-481C-BE4E-76F76355234A}"/>
              </a:ext>
            </a:extLst>
          </p:cNvPr>
          <p:cNvPicPr>
            <a:picLocks noChangeAspect="1"/>
          </p:cNvPicPr>
          <p:nvPr/>
        </p:nvPicPr>
        <p:blipFill>
          <a:blip r:embed="rId3"/>
          <a:stretch>
            <a:fillRect/>
          </a:stretch>
        </p:blipFill>
        <p:spPr>
          <a:xfrm>
            <a:off x="3718486" y="5666151"/>
            <a:ext cx="1707028" cy="1024217"/>
          </a:xfrm>
          <a:prstGeom prst="rect">
            <a:avLst/>
          </a:prstGeom>
        </p:spPr>
      </p:pic>
    </p:spTree>
    <p:extLst>
      <p:ext uri="{BB962C8B-B14F-4D97-AF65-F5344CB8AC3E}">
        <p14:creationId xmlns:p14="http://schemas.microsoft.com/office/powerpoint/2010/main" val="3481954051"/>
      </p:ext>
    </p:extLst>
  </p:cSld>
  <p:clrMapOvr>
    <a:masterClrMapping/>
  </p:clrMapOvr>
  <p:transition spd="slow">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6CBF760-72FD-4376-AFA9-942C53F83533}" type="slidenum">
              <a:rPr lang="en-US" smtClean="0"/>
              <a:pPr>
                <a:defRPr/>
              </a:pPr>
              <a:t>69</a:t>
            </a:fld>
            <a:endParaRPr lang="en-US"/>
          </a:p>
        </p:txBody>
      </p:sp>
      <p:sp>
        <p:nvSpPr>
          <p:cNvPr id="3" name="Rectangle 2"/>
          <p:cNvSpPr/>
          <p:nvPr/>
        </p:nvSpPr>
        <p:spPr>
          <a:xfrm>
            <a:off x="228600" y="147821"/>
            <a:ext cx="8686800" cy="6155531"/>
          </a:xfrm>
          <a:prstGeom prst="rect">
            <a:avLst/>
          </a:prstGeom>
        </p:spPr>
        <p:txBody>
          <a:bodyPr wrap="square">
            <a:spAutoFit/>
          </a:bodyPr>
          <a:lstStyle/>
          <a:p>
            <a:pPr algn="ctr"/>
            <a:r>
              <a:rPr lang="en-US" sz="4000" b="1" dirty="0">
                <a:solidFill>
                  <a:srgbClr val="FFFF00"/>
                </a:solidFill>
                <a:latin typeface="Calibri" panose="020F0502020204030204" pitchFamily="34" charset="0"/>
              </a:rPr>
              <a:t>DRIVERS TRANSPORTING HAZMAT</a:t>
            </a:r>
          </a:p>
          <a:p>
            <a:pPr algn="ctr"/>
            <a:r>
              <a:rPr lang="en-US" sz="3600" b="1" dirty="0">
                <a:solidFill>
                  <a:srgbClr val="FFFF00"/>
                </a:solidFill>
                <a:latin typeface="Calibri" panose="020F0502020204030204" pitchFamily="34" charset="0"/>
              </a:rPr>
              <a:t>CFR 395.3</a:t>
            </a:r>
          </a:p>
          <a:p>
            <a:endParaRPr lang="en-US" dirty="0"/>
          </a:p>
          <a:p>
            <a:pPr marL="800100" lvl="1" indent="-342900">
              <a:buClr>
                <a:srgbClr val="FFFF00"/>
              </a:buClr>
              <a:buFont typeface="Wingdings" panose="05000000000000000000" pitchFamily="2" charset="2"/>
              <a:buChar char="§"/>
            </a:pPr>
            <a:endParaRPr lang="en-US" sz="2000" b="1" u="sng" dirty="0">
              <a:latin typeface="Calibri" panose="020F0502020204030204" pitchFamily="34" charset="0"/>
            </a:endParaRPr>
          </a:p>
          <a:p>
            <a:pPr marL="800100" lvl="1" indent="-342900">
              <a:buClr>
                <a:srgbClr val="FFFF00"/>
              </a:buClr>
              <a:buFont typeface="Wingdings" panose="05000000000000000000" pitchFamily="2" charset="2"/>
              <a:buChar char="§"/>
            </a:pPr>
            <a:r>
              <a:rPr lang="en-US" sz="2000" b="1" u="sng" dirty="0">
                <a:latin typeface="Calibri" panose="020F0502020204030204" pitchFamily="34" charset="0"/>
              </a:rPr>
              <a:t>11 Hour Rule:</a:t>
            </a:r>
            <a:r>
              <a:rPr lang="en-US" sz="2000" dirty="0">
                <a:latin typeface="Calibri" panose="020F0502020204030204" pitchFamily="34" charset="0"/>
              </a:rPr>
              <a:t> May not drive more than 11 hours following 10 consecutive hours off duty</a:t>
            </a:r>
          </a:p>
          <a:p>
            <a:pPr marL="800100" lvl="1" indent="-342900">
              <a:buClr>
                <a:srgbClr val="FFFF00"/>
              </a:buClr>
              <a:buFont typeface="Wingdings" panose="05000000000000000000" pitchFamily="2" charset="2"/>
              <a:buChar char="§"/>
            </a:pPr>
            <a:endParaRPr lang="en-US" b="1" u="sng" dirty="0">
              <a:latin typeface="Calibri" panose="020F0502020204030204" pitchFamily="34" charset="0"/>
            </a:endParaRPr>
          </a:p>
          <a:p>
            <a:pPr marL="800100" lvl="1" indent="-342900">
              <a:buClr>
                <a:srgbClr val="FFFF00"/>
              </a:buClr>
              <a:buFont typeface="Wingdings" panose="05000000000000000000" pitchFamily="2" charset="2"/>
              <a:buChar char="§"/>
            </a:pPr>
            <a:r>
              <a:rPr lang="en-US" sz="2000" b="1" u="sng" dirty="0">
                <a:latin typeface="Calibri" panose="020F0502020204030204" pitchFamily="34" charset="0"/>
              </a:rPr>
              <a:t>14 Hour Rule:</a:t>
            </a:r>
            <a:r>
              <a:rPr lang="en-US" sz="2000" dirty="0">
                <a:latin typeface="Calibri" panose="020F0502020204030204" pitchFamily="34" charset="0"/>
              </a:rPr>
              <a:t> May not drive after the end of the 14</a:t>
            </a:r>
            <a:r>
              <a:rPr lang="en-US" sz="2000" baseline="30000" dirty="0">
                <a:latin typeface="Calibri" panose="020F0502020204030204" pitchFamily="34" charset="0"/>
              </a:rPr>
              <a:t>th</a:t>
            </a:r>
            <a:r>
              <a:rPr lang="en-US" sz="2000" dirty="0">
                <a:latin typeface="Calibri" panose="020F0502020204030204" pitchFamily="34" charset="0"/>
              </a:rPr>
              <a:t> hour after coming on duty following 10 consecutive hours off duty</a:t>
            </a:r>
          </a:p>
          <a:p>
            <a:pPr marL="800100" lvl="1" indent="-342900">
              <a:buClr>
                <a:srgbClr val="FFFF00"/>
              </a:buClr>
              <a:buFont typeface="Wingdings" panose="05000000000000000000" pitchFamily="2" charset="2"/>
              <a:buChar char="§"/>
            </a:pPr>
            <a:endParaRPr lang="en-US" b="1" u="sng" dirty="0">
              <a:latin typeface="Calibri" panose="020F0502020204030204" pitchFamily="34" charset="0"/>
            </a:endParaRPr>
          </a:p>
          <a:p>
            <a:pPr marL="800100" lvl="1" indent="-342900">
              <a:buClr>
                <a:srgbClr val="FFFF00"/>
              </a:buClr>
              <a:buFont typeface="Wingdings" panose="05000000000000000000" pitchFamily="2" charset="2"/>
              <a:buChar char="§"/>
            </a:pPr>
            <a:r>
              <a:rPr lang="en-US" b="1" u="sng" dirty="0">
                <a:latin typeface="Calibri" panose="020F0502020204030204" pitchFamily="34" charset="0"/>
              </a:rPr>
              <a:t>60 Hour Rule:</a:t>
            </a:r>
            <a:r>
              <a:rPr lang="en-US" dirty="0">
                <a:latin typeface="Calibri" panose="020F0502020204030204" pitchFamily="34" charset="0"/>
              </a:rPr>
              <a:t> May not drive after having been on duty more than 60 hours in 7 consecutive days. (Motor carriers not operating every day of the week)</a:t>
            </a:r>
          </a:p>
          <a:p>
            <a:pPr marL="800100" lvl="1" indent="-342900">
              <a:buClr>
                <a:srgbClr val="FFFF00"/>
              </a:buClr>
              <a:buFont typeface="Wingdings" panose="05000000000000000000" pitchFamily="2" charset="2"/>
              <a:buChar char="§"/>
            </a:pPr>
            <a:endParaRPr lang="en-US" b="1" u="sng" dirty="0">
              <a:latin typeface="Calibri" panose="020F0502020204030204" pitchFamily="34" charset="0"/>
            </a:endParaRPr>
          </a:p>
          <a:p>
            <a:pPr marL="800100" lvl="1" indent="-342900">
              <a:buClr>
                <a:srgbClr val="FFFF00"/>
              </a:buClr>
              <a:buFont typeface="Wingdings" panose="05000000000000000000" pitchFamily="2" charset="2"/>
              <a:buChar char="§"/>
            </a:pPr>
            <a:r>
              <a:rPr lang="en-US" b="1" u="sng" dirty="0">
                <a:latin typeface="Calibri" panose="020F0502020204030204" pitchFamily="34" charset="0"/>
              </a:rPr>
              <a:t>70 Hour Rule:</a:t>
            </a:r>
            <a:r>
              <a:rPr lang="en-US" dirty="0">
                <a:latin typeface="Calibri" panose="020F0502020204030204" pitchFamily="34" charset="0"/>
              </a:rPr>
              <a:t> May not drive after having been on duty more than 70 hours in 8 consecutive days. (Motor carriers operating every day of the week)</a:t>
            </a:r>
          </a:p>
          <a:p>
            <a:pPr marL="800100" lvl="1" indent="-342900">
              <a:buClr>
                <a:srgbClr val="FFFF00"/>
              </a:buClr>
              <a:buFont typeface="Wingdings" panose="05000000000000000000" pitchFamily="2" charset="2"/>
              <a:buChar char="§"/>
            </a:pPr>
            <a:endParaRPr lang="en-US" sz="2000" b="1" u="sng" dirty="0">
              <a:latin typeface="Calibri" panose="020F0502020204030204" pitchFamily="34" charset="0"/>
            </a:endParaRPr>
          </a:p>
          <a:p>
            <a:pPr marL="800100" lvl="1" indent="-342900">
              <a:buClr>
                <a:srgbClr val="FFFF00"/>
              </a:buClr>
              <a:buFont typeface="Wingdings" panose="05000000000000000000" pitchFamily="2" charset="2"/>
              <a:buChar char="§"/>
            </a:pPr>
            <a:r>
              <a:rPr lang="en-US" b="1" u="sng" dirty="0">
                <a:latin typeface="Calibri" panose="020F0502020204030204" pitchFamily="34" charset="0"/>
              </a:rPr>
              <a:t>30 Minute Break:</a:t>
            </a:r>
            <a:r>
              <a:rPr lang="en-US" dirty="0">
                <a:latin typeface="Calibri" panose="020F0502020204030204" pitchFamily="34" charset="0"/>
              </a:rPr>
              <a:t> Must not drive if more than 8 hours have passed since the last off duty, or sleeper berth, period of at least 30 minutes (8 hours includes on duty time)</a:t>
            </a:r>
            <a:endParaRPr lang="en-US" b="1" u="sng" dirty="0">
              <a:latin typeface="Calibri" panose="020F0502020204030204" pitchFamily="34" charset="0"/>
            </a:endParaRPr>
          </a:p>
        </p:txBody>
      </p:sp>
    </p:spTree>
    <p:extLst>
      <p:ext uri="{BB962C8B-B14F-4D97-AF65-F5344CB8AC3E}">
        <p14:creationId xmlns:p14="http://schemas.microsoft.com/office/powerpoint/2010/main" val="124299535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D28CFE-A713-42F3-9708-EE16D7BD65DF}"/>
              </a:ext>
            </a:extLst>
          </p:cNvPr>
          <p:cNvSpPr>
            <a:spLocks noGrp="1"/>
          </p:cNvSpPr>
          <p:nvPr>
            <p:ph type="title"/>
          </p:nvPr>
        </p:nvSpPr>
        <p:spPr/>
        <p:txBody>
          <a:bodyPr/>
          <a:lstStyle/>
          <a:p>
            <a:endParaRPr lang="en-US"/>
          </a:p>
        </p:txBody>
      </p:sp>
      <p:pic>
        <p:nvPicPr>
          <p:cNvPr id="9" name="Content Placeholder 8" descr="A close up of a sign&#10;&#10;Description generated with very high confidence">
            <a:extLst>
              <a:ext uri="{FF2B5EF4-FFF2-40B4-BE49-F238E27FC236}">
                <a16:creationId xmlns:a16="http://schemas.microsoft.com/office/drawing/2014/main" id="{ADB0389C-4107-4A62-8BAA-57A25222D67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437768" y="3615320"/>
            <a:ext cx="3686175" cy="2760742"/>
          </a:xfrm>
        </p:spPr>
      </p:pic>
      <p:sp>
        <p:nvSpPr>
          <p:cNvPr id="6" name="Slide Number Placeholder 5"/>
          <p:cNvSpPr>
            <a:spLocks noGrp="1"/>
          </p:cNvSpPr>
          <p:nvPr>
            <p:ph type="sldNum" sz="quarter" idx="12"/>
          </p:nvPr>
        </p:nvSpPr>
        <p:spPr/>
        <p:txBody>
          <a:bodyPr/>
          <a:lstStyle/>
          <a:p>
            <a:pPr>
              <a:defRPr/>
            </a:pPr>
            <a:fld id="{4D933D1A-BA9B-446D-B5C2-AB599895CFCD}" type="slidenum">
              <a:rPr lang="en-US" smtClean="0"/>
              <a:pPr>
                <a:defRPr/>
              </a:pPr>
              <a:t>7</a:t>
            </a:fld>
            <a:endParaRPr lang="en-US"/>
          </a:p>
        </p:txBody>
      </p:sp>
      <p:pic>
        <p:nvPicPr>
          <p:cNvPr id="3" name="Picture 2" descr="A picture containing sunset&#10;&#10;Description generated with high confidence">
            <a:extLst>
              <a:ext uri="{FF2B5EF4-FFF2-40B4-BE49-F238E27FC236}">
                <a16:creationId xmlns:a16="http://schemas.microsoft.com/office/drawing/2014/main" id="{D807E129-5C72-42E2-8E22-36054964E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08795"/>
            <a:ext cx="8839199" cy="2877711"/>
          </a:xfrm>
          <a:prstGeom prst="rect">
            <a:avLst/>
          </a:prstGeom>
        </p:spPr>
      </p:pic>
      <p:sp>
        <p:nvSpPr>
          <p:cNvPr id="12" name="TextBox 11">
            <a:extLst>
              <a:ext uri="{FF2B5EF4-FFF2-40B4-BE49-F238E27FC236}">
                <a16:creationId xmlns:a16="http://schemas.microsoft.com/office/drawing/2014/main" id="{746C04E5-CDE0-43B7-8053-CF8123E4AAB2}"/>
              </a:ext>
            </a:extLst>
          </p:cNvPr>
          <p:cNvSpPr txBox="1"/>
          <p:nvPr/>
        </p:nvSpPr>
        <p:spPr>
          <a:xfrm>
            <a:off x="569421" y="3615320"/>
            <a:ext cx="3841640" cy="2877711"/>
          </a:xfrm>
          <a:prstGeom prst="rect">
            <a:avLst/>
          </a:prstGeom>
          <a:noFill/>
        </p:spPr>
        <p:txBody>
          <a:bodyPr wrap="square" rtlCol="0">
            <a:spAutoFit/>
          </a:bodyPr>
          <a:lstStyle/>
          <a:p>
            <a:pPr marL="342900" indent="-342900">
              <a:buClr>
                <a:srgbClr val="FF0000"/>
              </a:buClr>
              <a:buFont typeface="Wingdings" panose="05000000000000000000" pitchFamily="2" charset="2"/>
              <a:buChar char="§"/>
            </a:pPr>
            <a:r>
              <a:rPr lang="en-US" sz="1600" dirty="0">
                <a:latin typeface="Calibri" panose="020F0502020204030204" pitchFamily="34" charset="0"/>
              </a:rPr>
              <a:t>Truckers Against Trafficking is raising up a mobile army of transportation professionals to assist law enforcement in the recognition and reporting of human trafficking, in order to aid in the recovery of victims and the arrest of their perpetrators.</a:t>
            </a:r>
          </a:p>
          <a:p>
            <a:pPr marL="342900" indent="-342900">
              <a:buClr>
                <a:srgbClr val="FF0000"/>
              </a:buClr>
              <a:buFont typeface="Wingdings" panose="05000000000000000000" pitchFamily="2" charset="2"/>
              <a:buChar char="§"/>
            </a:pPr>
            <a:endParaRPr lang="en-US" sz="1600" dirty="0">
              <a:latin typeface="Calibri" panose="020F0502020204030204" pitchFamily="34" charset="0"/>
            </a:endParaRPr>
          </a:p>
          <a:p>
            <a:pPr marL="342900" indent="-342900">
              <a:buClr>
                <a:srgbClr val="FF0000"/>
              </a:buClr>
              <a:buFont typeface="Wingdings" panose="05000000000000000000" pitchFamily="2" charset="2"/>
              <a:buChar char="§"/>
            </a:pPr>
            <a:r>
              <a:rPr lang="en-US" sz="1600" dirty="0">
                <a:latin typeface="Calibri" panose="020F0502020204030204" pitchFamily="34" charset="0"/>
                <a:hlinkClick r:id="rId4"/>
              </a:rPr>
              <a:t>https://truckersagainsttrafficking.org/</a:t>
            </a:r>
            <a:endParaRPr lang="en-US" sz="1600" dirty="0">
              <a:latin typeface="Calibri" panose="020F0502020204030204" pitchFamily="34" charset="0"/>
            </a:endParaRPr>
          </a:p>
          <a:p>
            <a:pPr marL="342900" indent="-342900">
              <a:buClr>
                <a:srgbClr val="FF0000"/>
              </a:buClr>
              <a:buFont typeface="Wingdings" panose="05000000000000000000" pitchFamily="2" charset="2"/>
              <a:buChar char="§"/>
            </a:pPr>
            <a:endParaRPr lang="en-US" sz="1900" dirty="0">
              <a:latin typeface="Calibri" panose="020F0502020204030204" pitchFamily="34" charset="0"/>
            </a:endParaRPr>
          </a:p>
          <a:p>
            <a:pPr>
              <a:buClr>
                <a:srgbClr val="FFFF00"/>
              </a:buClr>
            </a:pPr>
            <a:endParaRPr lang="en-US" dirty="0"/>
          </a:p>
        </p:txBody>
      </p:sp>
    </p:spTree>
    <p:extLst>
      <p:ext uri="{BB962C8B-B14F-4D97-AF65-F5344CB8AC3E}">
        <p14:creationId xmlns:p14="http://schemas.microsoft.com/office/powerpoint/2010/main" val="393373150"/>
      </p:ext>
    </p:extLst>
  </p:cSld>
  <p:clrMapOvr>
    <a:masterClrMapping/>
  </p:clrMapOvr>
  <p:transition spd="slow">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6CBF760-72FD-4376-AFA9-942C53F83533}" type="slidenum">
              <a:rPr lang="en-US" smtClean="0"/>
              <a:pPr>
                <a:defRPr/>
              </a:pPr>
              <a:t>70</a:t>
            </a:fld>
            <a:endParaRPr lang="en-US"/>
          </a:p>
        </p:txBody>
      </p:sp>
      <p:sp>
        <p:nvSpPr>
          <p:cNvPr id="3" name="Rectangle 2"/>
          <p:cNvSpPr/>
          <p:nvPr/>
        </p:nvSpPr>
        <p:spPr>
          <a:xfrm>
            <a:off x="228600" y="147821"/>
            <a:ext cx="8686800" cy="6001643"/>
          </a:xfrm>
          <a:prstGeom prst="rect">
            <a:avLst/>
          </a:prstGeom>
        </p:spPr>
        <p:txBody>
          <a:bodyPr wrap="square">
            <a:spAutoFit/>
          </a:bodyPr>
          <a:lstStyle/>
          <a:p>
            <a:pPr algn="ctr"/>
            <a:r>
              <a:rPr lang="en-US" sz="4000" b="1" dirty="0">
                <a:solidFill>
                  <a:srgbClr val="FFFF00"/>
                </a:solidFill>
                <a:latin typeface="Calibri" panose="020F0502020204030204" pitchFamily="34" charset="0"/>
              </a:rPr>
              <a:t>DRIVERS TRANSPORTING HAZMAT</a:t>
            </a:r>
          </a:p>
          <a:p>
            <a:pPr algn="ctr"/>
            <a:r>
              <a:rPr lang="en-US" sz="3600" b="1" dirty="0">
                <a:solidFill>
                  <a:srgbClr val="FFFF00"/>
                </a:solidFill>
                <a:latin typeface="Calibri" panose="020F0502020204030204" pitchFamily="34" charset="0"/>
              </a:rPr>
              <a:t>49 CFR 395.3</a:t>
            </a:r>
          </a:p>
          <a:p>
            <a:endParaRPr lang="en-US" dirty="0"/>
          </a:p>
          <a:p>
            <a:pPr>
              <a:buClr>
                <a:srgbClr val="FFC000"/>
              </a:buClr>
            </a:pPr>
            <a:endParaRPr lang="en-US" dirty="0">
              <a:latin typeface="Calibri" panose="020F0502020204030204" pitchFamily="34" charset="0"/>
            </a:endParaRPr>
          </a:p>
          <a:p>
            <a:pPr algn="ctr">
              <a:buClr>
                <a:srgbClr val="FFC000"/>
              </a:buClr>
            </a:pPr>
            <a:r>
              <a:rPr lang="en-US" sz="2400" dirty="0">
                <a:latin typeface="Calibri" panose="020F0502020204030204" pitchFamily="34" charset="0"/>
              </a:rPr>
              <a:t>34 consecutive hours off duty shall constitute the end of any 7 or 8 days period.</a:t>
            </a:r>
          </a:p>
          <a:p>
            <a:pPr algn="ctr">
              <a:buClr>
                <a:srgbClr val="FFC000"/>
              </a:buClr>
            </a:pPr>
            <a:endParaRPr lang="en-US" sz="2400" i="1" dirty="0">
              <a:latin typeface="Calibri" panose="020F0502020204030204" pitchFamily="34" charset="0"/>
            </a:endParaRPr>
          </a:p>
          <a:p>
            <a:pPr algn="ctr">
              <a:buClr>
                <a:srgbClr val="FFC000"/>
              </a:buClr>
            </a:pPr>
            <a:endParaRPr lang="en-US" sz="2400" dirty="0">
              <a:latin typeface="Calibri" panose="020F0502020204030204" pitchFamily="34" charset="0"/>
            </a:endParaRPr>
          </a:p>
          <a:p>
            <a:pPr algn="ctr">
              <a:buClr>
                <a:srgbClr val="FFC000"/>
              </a:buClr>
            </a:pPr>
            <a:r>
              <a:rPr lang="en-US" sz="2400" dirty="0">
                <a:latin typeface="Calibri" panose="020F0502020204030204" pitchFamily="34" charset="0"/>
              </a:rPr>
              <a:t>Exceptions: Any period of 7 or 8 consecutive days may end with the beginning of any off duty period of 24 or more successive hours for</a:t>
            </a:r>
            <a:r>
              <a:rPr lang="en-US" sz="2800" dirty="0">
                <a:latin typeface="Calibri" panose="020F0502020204030204" pitchFamily="34" charset="0"/>
              </a:rPr>
              <a:t>:</a:t>
            </a:r>
          </a:p>
          <a:p>
            <a:pPr marL="914400" lvl="1" indent="-457200">
              <a:buClr>
                <a:srgbClr val="FFFF00"/>
              </a:buClr>
              <a:buFont typeface="Wingdings" panose="05000000000000000000" pitchFamily="2" charset="2"/>
              <a:buChar char="§"/>
            </a:pPr>
            <a:endParaRPr lang="en-US" sz="1200" dirty="0">
              <a:latin typeface="Calibri" panose="020F0502020204030204" pitchFamily="34" charset="0"/>
            </a:endParaRPr>
          </a:p>
          <a:p>
            <a:pPr marL="914400" lvl="1" indent="-457200">
              <a:buClr>
                <a:srgbClr val="FFFF00"/>
              </a:buClr>
              <a:buFont typeface="Wingdings" panose="05000000000000000000" pitchFamily="2" charset="2"/>
              <a:buChar char="§"/>
            </a:pPr>
            <a:r>
              <a:rPr lang="en-US" sz="2400" dirty="0">
                <a:latin typeface="Calibri" panose="020F0502020204030204" pitchFamily="34" charset="0"/>
              </a:rPr>
              <a:t>Ground water well drilling operations</a:t>
            </a:r>
          </a:p>
          <a:p>
            <a:pPr marL="914400" lvl="1" indent="-457200">
              <a:buClr>
                <a:srgbClr val="FFFF00"/>
              </a:buClr>
              <a:buFont typeface="Wingdings" panose="05000000000000000000" pitchFamily="2" charset="2"/>
              <a:buChar char="§"/>
            </a:pPr>
            <a:r>
              <a:rPr lang="en-US" sz="2400" dirty="0">
                <a:latin typeface="Calibri" panose="020F0502020204030204" pitchFamily="34" charset="0"/>
              </a:rPr>
              <a:t>Utility service vehicles</a:t>
            </a:r>
          </a:p>
          <a:p>
            <a:pPr lvl="1" algn="ctr">
              <a:buClr>
                <a:srgbClr val="FFFF00"/>
              </a:buClr>
            </a:pPr>
            <a:endParaRPr lang="en-US" sz="1600" dirty="0">
              <a:latin typeface="Calibri" panose="020F0502020204030204" pitchFamily="34" charset="0"/>
            </a:endParaRPr>
          </a:p>
          <a:p>
            <a:pPr lvl="1" algn="ctr">
              <a:buClr>
                <a:srgbClr val="FFFF00"/>
              </a:buClr>
            </a:pPr>
            <a:endParaRPr lang="en-US" sz="1600" i="1" dirty="0">
              <a:latin typeface="Calibri" panose="020F0502020204030204" pitchFamily="34" charset="0"/>
            </a:endParaRPr>
          </a:p>
          <a:p>
            <a:pPr lvl="1" algn="ctr">
              <a:buClr>
                <a:srgbClr val="FFFF00"/>
              </a:buClr>
            </a:pPr>
            <a:endParaRPr lang="en-US" sz="1600" i="1" dirty="0">
              <a:latin typeface="Calibri" panose="020F0502020204030204" pitchFamily="34" charset="0"/>
            </a:endParaRPr>
          </a:p>
          <a:p>
            <a:pPr lvl="1" algn="ctr">
              <a:buClr>
                <a:srgbClr val="FFFF00"/>
              </a:buClr>
            </a:pPr>
            <a:r>
              <a:rPr lang="en-US" sz="1600" i="1" dirty="0">
                <a:latin typeface="Calibri" panose="020F0502020204030204" pitchFamily="34" charset="0"/>
              </a:rPr>
              <a:t>See 49 CFR 395.1</a:t>
            </a:r>
          </a:p>
        </p:txBody>
      </p:sp>
    </p:spTree>
    <p:extLst>
      <p:ext uri="{BB962C8B-B14F-4D97-AF65-F5344CB8AC3E}">
        <p14:creationId xmlns:p14="http://schemas.microsoft.com/office/powerpoint/2010/main" val="3628976403"/>
      </p:ext>
    </p:extLst>
  </p:cSld>
  <p:clrMapOvr>
    <a:masterClrMapping/>
  </p:clrMapOvr>
  <p:transition spd="slow">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6CBF760-72FD-4376-AFA9-942C53F83533}" type="slidenum">
              <a:rPr lang="en-US" smtClean="0"/>
              <a:pPr>
                <a:defRPr/>
              </a:pPr>
              <a:t>71</a:t>
            </a:fld>
            <a:endParaRPr lang="en-US"/>
          </a:p>
        </p:txBody>
      </p:sp>
      <p:sp>
        <p:nvSpPr>
          <p:cNvPr id="3" name="Rectangle 2"/>
          <p:cNvSpPr/>
          <p:nvPr/>
        </p:nvSpPr>
        <p:spPr>
          <a:xfrm>
            <a:off x="228600" y="147821"/>
            <a:ext cx="8686800" cy="6217087"/>
          </a:xfrm>
          <a:prstGeom prst="rect">
            <a:avLst/>
          </a:prstGeom>
        </p:spPr>
        <p:txBody>
          <a:bodyPr wrap="square">
            <a:spAutoFit/>
          </a:bodyPr>
          <a:lstStyle/>
          <a:p>
            <a:pPr algn="ctr"/>
            <a:r>
              <a:rPr lang="en-US" sz="4000" b="1" dirty="0">
                <a:solidFill>
                  <a:srgbClr val="FFFF00"/>
                </a:solidFill>
                <a:latin typeface="Calibri" panose="020F0502020204030204" pitchFamily="34" charset="0"/>
              </a:rPr>
              <a:t>DRIVERS TRANSPORTING HAZMAT</a:t>
            </a:r>
          </a:p>
          <a:p>
            <a:pPr algn="ctr"/>
            <a:r>
              <a:rPr lang="en-US" sz="3600" b="1" dirty="0">
                <a:solidFill>
                  <a:srgbClr val="FFFF00"/>
                </a:solidFill>
                <a:latin typeface="Calibri" panose="020F0502020204030204" pitchFamily="34" charset="0"/>
              </a:rPr>
              <a:t>CFR 395.3</a:t>
            </a:r>
          </a:p>
          <a:p>
            <a:endParaRPr lang="en-US" dirty="0"/>
          </a:p>
          <a:p>
            <a:pPr lvl="1">
              <a:buClr>
                <a:srgbClr val="FFFF00"/>
              </a:buClr>
            </a:pPr>
            <a:endParaRPr lang="en-US" sz="2000" b="1" u="sng" dirty="0">
              <a:latin typeface="Calibri" panose="020F0502020204030204" pitchFamily="34" charset="0"/>
            </a:endParaRPr>
          </a:p>
          <a:p>
            <a:pPr marL="800100" lvl="1" indent="-342900">
              <a:buClr>
                <a:srgbClr val="FFFF00"/>
              </a:buClr>
              <a:buFont typeface="Wingdings" panose="05000000000000000000" pitchFamily="2" charset="2"/>
              <a:buChar char="§"/>
            </a:pPr>
            <a:r>
              <a:rPr lang="en-US" sz="2400" dirty="0">
                <a:latin typeface="Calibri" panose="020F0502020204030204" pitchFamily="34" charset="0"/>
              </a:rPr>
              <a:t>100 air-mile radius drivers are exempt from 49 CFR 395.9 (ELD/Log Book) if:</a:t>
            </a:r>
          </a:p>
          <a:p>
            <a:pPr marL="628650" lvl="1" indent="-171450">
              <a:buClr>
                <a:srgbClr val="FFFF00"/>
              </a:buClr>
              <a:buFont typeface="Wingdings" panose="05000000000000000000" pitchFamily="2" charset="2"/>
              <a:buChar char="§"/>
            </a:pPr>
            <a:endParaRPr lang="en-US" sz="1200" dirty="0">
              <a:latin typeface="Calibri" panose="020F0502020204030204" pitchFamily="34" charset="0"/>
            </a:endParaRPr>
          </a:p>
          <a:p>
            <a:pPr marL="800100" lvl="1" indent="-342900">
              <a:buClr>
                <a:srgbClr val="FFFF00"/>
              </a:buClr>
              <a:buFont typeface="Wingdings" panose="05000000000000000000" pitchFamily="2" charset="2"/>
              <a:buChar char="§"/>
            </a:pPr>
            <a:r>
              <a:rPr lang="en-US" sz="2400" dirty="0">
                <a:latin typeface="Calibri" panose="020F0502020204030204" pitchFamily="34" charset="0"/>
              </a:rPr>
              <a:t>The driver returns and is released from work within 12 consecutive hours</a:t>
            </a:r>
          </a:p>
          <a:p>
            <a:pPr marL="628650" lvl="1" indent="-171450">
              <a:buClr>
                <a:srgbClr val="FFFF00"/>
              </a:buClr>
              <a:buFont typeface="Wingdings" panose="05000000000000000000" pitchFamily="2" charset="2"/>
              <a:buChar char="§"/>
            </a:pPr>
            <a:endParaRPr lang="en-US" sz="1200" dirty="0">
              <a:latin typeface="Calibri" panose="020F0502020204030204" pitchFamily="34" charset="0"/>
            </a:endParaRPr>
          </a:p>
          <a:p>
            <a:pPr marL="800100" lvl="1" indent="-342900">
              <a:buClr>
                <a:srgbClr val="FFFF00"/>
              </a:buClr>
              <a:buFont typeface="Wingdings" panose="05000000000000000000" pitchFamily="2" charset="2"/>
              <a:buChar char="§"/>
            </a:pPr>
            <a:r>
              <a:rPr lang="en-US" sz="2400" dirty="0">
                <a:latin typeface="Calibri" panose="020F0502020204030204" pitchFamily="34" charset="0"/>
              </a:rPr>
              <a:t>The driver has at least 10 consecutive hours off duty separating each 12 hours on duty</a:t>
            </a:r>
          </a:p>
          <a:p>
            <a:pPr marL="628650" lvl="1" indent="-171450">
              <a:buClr>
                <a:srgbClr val="FFFF00"/>
              </a:buClr>
              <a:buFont typeface="Wingdings" panose="05000000000000000000" pitchFamily="2" charset="2"/>
              <a:buChar char="§"/>
            </a:pPr>
            <a:endParaRPr lang="en-US" sz="1200" dirty="0">
              <a:latin typeface="Calibri" panose="020F0502020204030204" pitchFamily="34" charset="0"/>
            </a:endParaRPr>
          </a:p>
          <a:p>
            <a:pPr marL="800100" lvl="1" indent="-342900">
              <a:buClr>
                <a:srgbClr val="FFFF00"/>
              </a:buClr>
              <a:buFont typeface="Wingdings" panose="05000000000000000000" pitchFamily="2" charset="2"/>
              <a:buChar char="§"/>
            </a:pPr>
            <a:r>
              <a:rPr lang="en-US" sz="2400" dirty="0">
                <a:latin typeface="Calibri" panose="020F0502020204030204" pitchFamily="34" charset="0"/>
              </a:rPr>
              <a:t>The motor carrier retains time records for 6 months showing</a:t>
            </a:r>
            <a:endParaRPr lang="en-US" sz="2000" dirty="0">
              <a:latin typeface="Calibri" panose="020F0502020204030204" pitchFamily="34" charset="0"/>
            </a:endParaRPr>
          </a:p>
          <a:p>
            <a:pPr marL="1257300" lvl="2" indent="-342900">
              <a:buClr>
                <a:srgbClr val="FFFF00"/>
              </a:buClr>
              <a:buFont typeface="Wingdings" panose="05000000000000000000" pitchFamily="2" charset="2"/>
              <a:buChar char="ü"/>
            </a:pPr>
            <a:r>
              <a:rPr lang="en-US" sz="2000" dirty="0">
                <a:latin typeface="Calibri" panose="020F0502020204030204" pitchFamily="34" charset="0"/>
              </a:rPr>
              <a:t>Time the driver reports for duty</a:t>
            </a:r>
          </a:p>
          <a:p>
            <a:pPr marL="1257300" lvl="2" indent="-342900">
              <a:buClr>
                <a:srgbClr val="FFFF00"/>
              </a:buClr>
              <a:buFont typeface="Wingdings" panose="05000000000000000000" pitchFamily="2" charset="2"/>
              <a:buChar char="ü"/>
            </a:pPr>
            <a:r>
              <a:rPr lang="en-US" sz="2000" dirty="0">
                <a:latin typeface="Calibri" panose="020F0502020204030204" pitchFamily="34" charset="0"/>
              </a:rPr>
              <a:t>Time the driver is released from duty</a:t>
            </a:r>
          </a:p>
          <a:p>
            <a:pPr marL="1257300" lvl="2" indent="-342900">
              <a:buClr>
                <a:srgbClr val="FFFF00"/>
              </a:buClr>
              <a:buFont typeface="Wingdings" panose="05000000000000000000" pitchFamily="2" charset="2"/>
              <a:buChar char="ü"/>
            </a:pPr>
            <a:r>
              <a:rPr lang="en-US" sz="2000" dirty="0">
                <a:latin typeface="Calibri" panose="020F0502020204030204" pitchFamily="34" charset="0"/>
              </a:rPr>
              <a:t>Total hours on duty</a:t>
            </a:r>
          </a:p>
          <a:p>
            <a:pPr marL="1257300" lvl="2" indent="-342900">
              <a:buClr>
                <a:srgbClr val="FFFF00"/>
              </a:buClr>
              <a:buFont typeface="Wingdings" panose="05000000000000000000" pitchFamily="2" charset="2"/>
              <a:buChar char="ü"/>
            </a:pPr>
            <a:r>
              <a:rPr lang="en-US" sz="2000" dirty="0">
                <a:latin typeface="Calibri" panose="020F0502020204030204" pitchFamily="34" charset="0"/>
              </a:rPr>
              <a:t>Preceding 7 days time for first time or intermittent drivers </a:t>
            </a:r>
          </a:p>
        </p:txBody>
      </p:sp>
    </p:spTree>
    <p:extLst>
      <p:ext uri="{BB962C8B-B14F-4D97-AF65-F5344CB8AC3E}">
        <p14:creationId xmlns:p14="http://schemas.microsoft.com/office/powerpoint/2010/main" val="2690838201"/>
      </p:ext>
    </p:extLst>
  </p:cSld>
  <p:clrMapOvr>
    <a:masterClrMapping/>
  </p:clrMapOvr>
  <p:transition spd="slow">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6CBF760-72FD-4376-AFA9-942C53F83533}" type="slidenum">
              <a:rPr lang="en-US" smtClean="0"/>
              <a:pPr>
                <a:defRPr/>
              </a:pPr>
              <a:t>72</a:t>
            </a:fld>
            <a:endParaRPr lang="en-US"/>
          </a:p>
        </p:txBody>
      </p:sp>
      <p:sp>
        <p:nvSpPr>
          <p:cNvPr id="3" name="Rectangle 2"/>
          <p:cNvSpPr/>
          <p:nvPr/>
        </p:nvSpPr>
        <p:spPr>
          <a:xfrm>
            <a:off x="228600" y="147821"/>
            <a:ext cx="8686800" cy="6340197"/>
          </a:xfrm>
          <a:prstGeom prst="rect">
            <a:avLst/>
          </a:prstGeom>
        </p:spPr>
        <p:txBody>
          <a:bodyPr wrap="square">
            <a:spAutoFit/>
          </a:bodyPr>
          <a:lstStyle/>
          <a:p>
            <a:pPr algn="ctr"/>
            <a:r>
              <a:rPr lang="en-US" sz="4000" b="1" dirty="0">
                <a:solidFill>
                  <a:srgbClr val="FFFF00"/>
                </a:solidFill>
                <a:latin typeface="Calibri" panose="020F0502020204030204" pitchFamily="34" charset="0"/>
              </a:rPr>
              <a:t>DRIVERS OF NON-PUBLIC SECTOR BUSES</a:t>
            </a:r>
          </a:p>
          <a:p>
            <a:pPr algn="ctr"/>
            <a:r>
              <a:rPr lang="en-US" sz="3600" b="1" dirty="0">
                <a:solidFill>
                  <a:srgbClr val="FFFF00"/>
                </a:solidFill>
                <a:latin typeface="Calibri" panose="020F0502020204030204" pitchFamily="34" charset="0"/>
              </a:rPr>
              <a:t>49 CFR 395.5</a:t>
            </a:r>
            <a:endParaRPr lang="en-US" sz="3200" b="1" dirty="0">
              <a:solidFill>
                <a:srgbClr val="FFFF00"/>
              </a:solidFill>
              <a:latin typeface="Calibri" panose="020F0502020204030204" pitchFamily="34" charset="0"/>
            </a:endParaRPr>
          </a:p>
          <a:p>
            <a:endParaRPr lang="en-US" dirty="0"/>
          </a:p>
          <a:p>
            <a:pPr marL="800100" lvl="1" indent="-342900">
              <a:buClr>
                <a:srgbClr val="FFFF00"/>
              </a:buClr>
              <a:buFont typeface="Wingdings" panose="05000000000000000000" pitchFamily="2" charset="2"/>
              <a:buChar char="§"/>
            </a:pPr>
            <a:endParaRPr lang="en-US" sz="1200" b="1" u="sng" dirty="0">
              <a:latin typeface="Calibri" panose="020F0502020204030204" pitchFamily="34" charset="0"/>
            </a:endParaRPr>
          </a:p>
          <a:p>
            <a:pPr marL="800100" lvl="1" indent="-342900">
              <a:buClr>
                <a:srgbClr val="FFFF00"/>
              </a:buClr>
              <a:buFont typeface="Wingdings" panose="05000000000000000000" pitchFamily="2" charset="2"/>
              <a:buChar char="§"/>
            </a:pPr>
            <a:endParaRPr lang="en-US" sz="2000" b="1" u="sng" dirty="0">
              <a:latin typeface="Calibri" panose="020F0502020204030204" pitchFamily="34" charset="0"/>
            </a:endParaRPr>
          </a:p>
          <a:p>
            <a:pPr marL="800100" lvl="1" indent="-342900">
              <a:buClr>
                <a:srgbClr val="FFFF00"/>
              </a:buClr>
              <a:buFont typeface="Wingdings" panose="05000000000000000000" pitchFamily="2" charset="2"/>
              <a:buChar char="§"/>
            </a:pPr>
            <a:r>
              <a:rPr lang="en-US" sz="2000" b="1" u="sng" dirty="0">
                <a:latin typeface="Calibri" panose="020F0502020204030204" pitchFamily="34" charset="0"/>
              </a:rPr>
              <a:t>10 Hour Rule:</a:t>
            </a:r>
            <a:r>
              <a:rPr lang="en-US" sz="2000" dirty="0">
                <a:latin typeface="Calibri" panose="020F0502020204030204" pitchFamily="34" charset="0"/>
              </a:rPr>
              <a:t> May not drive more than 10 hours following 8 consecutive hours off duty</a:t>
            </a:r>
          </a:p>
          <a:p>
            <a:pPr marL="800100" lvl="1" indent="-342900">
              <a:buClr>
                <a:srgbClr val="FFFF00"/>
              </a:buClr>
              <a:buFont typeface="Wingdings" panose="05000000000000000000" pitchFamily="2" charset="2"/>
              <a:buChar char="§"/>
            </a:pPr>
            <a:endParaRPr lang="en-US" b="1" u="sng" dirty="0">
              <a:latin typeface="Calibri" panose="020F0502020204030204" pitchFamily="34" charset="0"/>
            </a:endParaRPr>
          </a:p>
          <a:p>
            <a:pPr marL="800100" lvl="1" indent="-342900">
              <a:buClr>
                <a:srgbClr val="FFFF00"/>
              </a:buClr>
              <a:buFont typeface="Wingdings" panose="05000000000000000000" pitchFamily="2" charset="2"/>
              <a:buChar char="§"/>
            </a:pPr>
            <a:r>
              <a:rPr lang="en-US" sz="2000" b="1" u="sng" dirty="0">
                <a:latin typeface="Calibri" panose="020F0502020204030204" pitchFamily="34" charset="0"/>
              </a:rPr>
              <a:t>15 Hour Rule:</a:t>
            </a:r>
            <a:r>
              <a:rPr lang="en-US" sz="2000" dirty="0">
                <a:latin typeface="Calibri" panose="020F0502020204030204" pitchFamily="34" charset="0"/>
              </a:rPr>
              <a:t> May not drive after the end of the 15</a:t>
            </a:r>
            <a:r>
              <a:rPr lang="en-US" sz="2000" baseline="30000" dirty="0">
                <a:latin typeface="Calibri" panose="020F0502020204030204" pitchFamily="34" charset="0"/>
              </a:rPr>
              <a:t>th</a:t>
            </a:r>
            <a:r>
              <a:rPr lang="en-US" sz="2000" dirty="0">
                <a:latin typeface="Calibri" panose="020F0502020204030204" pitchFamily="34" charset="0"/>
              </a:rPr>
              <a:t> hour after coming on duty following 8 consecutive hours off duty</a:t>
            </a:r>
          </a:p>
          <a:p>
            <a:pPr marL="800100" lvl="1" indent="-342900">
              <a:buClr>
                <a:srgbClr val="FFFF00"/>
              </a:buClr>
              <a:buFont typeface="Wingdings" panose="05000000000000000000" pitchFamily="2" charset="2"/>
              <a:buChar char="§"/>
            </a:pPr>
            <a:endParaRPr lang="en-US" b="1" u="sng" dirty="0">
              <a:latin typeface="Calibri" panose="020F0502020204030204" pitchFamily="34" charset="0"/>
            </a:endParaRPr>
          </a:p>
          <a:p>
            <a:pPr marL="800100" lvl="1" indent="-342900">
              <a:buClr>
                <a:srgbClr val="FFFF00"/>
              </a:buClr>
              <a:buFont typeface="Wingdings" panose="05000000000000000000" pitchFamily="2" charset="2"/>
              <a:buChar char="§"/>
            </a:pPr>
            <a:r>
              <a:rPr lang="en-US" b="1" u="sng" dirty="0">
                <a:latin typeface="Calibri" panose="020F0502020204030204" pitchFamily="34" charset="0"/>
              </a:rPr>
              <a:t>60 Hour Rule:</a:t>
            </a:r>
            <a:r>
              <a:rPr lang="en-US" dirty="0">
                <a:latin typeface="Calibri" panose="020F0502020204030204" pitchFamily="34" charset="0"/>
              </a:rPr>
              <a:t> May not drive after having been on duty more than 60 hours in 7 consecutive days. (Motor carriers not operating every day of the week)</a:t>
            </a:r>
          </a:p>
          <a:p>
            <a:pPr marL="800100" lvl="1" indent="-342900">
              <a:buClr>
                <a:srgbClr val="FFFF00"/>
              </a:buClr>
              <a:buFont typeface="Wingdings" panose="05000000000000000000" pitchFamily="2" charset="2"/>
              <a:buChar char="§"/>
            </a:pPr>
            <a:endParaRPr lang="en-US" b="1" u="sng" dirty="0">
              <a:latin typeface="Calibri" panose="020F0502020204030204" pitchFamily="34" charset="0"/>
            </a:endParaRPr>
          </a:p>
          <a:p>
            <a:pPr marL="800100" lvl="1" indent="-342900">
              <a:buClr>
                <a:srgbClr val="FFFF00"/>
              </a:buClr>
              <a:buFont typeface="Wingdings" panose="05000000000000000000" pitchFamily="2" charset="2"/>
              <a:buChar char="§"/>
            </a:pPr>
            <a:r>
              <a:rPr lang="en-US" b="1" u="sng" dirty="0">
                <a:latin typeface="Calibri" panose="020F0502020204030204" pitchFamily="34" charset="0"/>
              </a:rPr>
              <a:t>70 Hour Rule:</a:t>
            </a:r>
            <a:r>
              <a:rPr lang="en-US" dirty="0">
                <a:latin typeface="Calibri" panose="020F0502020204030204" pitchFamily="34" charset="0"/>
              </a:rPr>
              <a:t> May not drive after having been on duty more than 70 hours in 8 consecutive days. (Motor carriers operating every day of the week)</a:t>
            </a:r>
          </a:p>
          <a:p>
            <a:pPr marL="800100" lvl="1" indent="-342900">
              <a:buClr>
                <a:srgbClr val="FFFF00"/>
              </a:buClr>
              <a:buFont typeface="Wingdings" panose="05000000000000000000" pitchFamily="2" charset="2"/>
              <a:buChar char="§"/>
            </a:pPr>
            <a:endParaRPr lang="en-US" dirty="0">
              <a:latin typeface="Calibri" panose="020F0502020204030204" pitchFamily="34" charset="0"/>
            </a:endParaRPr>
          </a:p>
          <a:p>
            <a:pPr lvl="1" algn="ctr">
              <a:buClr>
                <a:srgbClr val="FFFF00"/>
              </a:buClr>
            </a:pPr>
            <a:r>
              <a:rPr lang="en-US" i="1" dirty="0">
                <a:solidFill>
                  <a:srgbClr val="FFFF00"/>
                </a:solidFill>
                <a:latin typeface="Calibri" panose="020F0502020204030204" pitchFamily="34" charset="0"/>
              </a:rPr>
              <a:t>*Passenger carriers can not use the sleeper berth provision (split sleeper) to achieve a proper 8 hour off duty period</a:t>
            </a:r>
          </a:p>
          <a:p>
            <a:pPr marL="800100" lvl="1" indent="-342900">
              <a:buClr>
                <a:srgbClr val="FFFF00"/>
              </a:buClr>
              <a:buFont typeface="Wingdings" panose="05000000000000000000" pitchFamily="2" charset="2"/>
              <a:buChar char="§"/>
            </a:pPr>
            <a:endParaRPr lang="en-US" sz="2000" b="1" u="sng" dirty="0">
              <a:latin typeface="Calibri" panose="020F0502020204030204" pitchFamily="34" charset="0"/>
            </a:endParaRPr>
          </a:p>
        </p:txBody>
      </p:sp>
    </p:spTree>
    <p:extLst>
      <p:ext uri="{BB962C8B-B14F-4D97-AF65-F5344CB8AC3E}">
        <p14:creationId xmlns:p14="http://schemas.microsoft.com/office/powerpoint/2010/main" val="3324424783"/>
      </p:ext>
    </p:extLst>
  </p:cSld>
  <p:clrMapOvr>
    <a:masterClrMapping/>
  </p:clrMapOvr>
  <p:transition spd="slow">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689EB7C0-C925-4261-A6F3-AD3213A05E79}" type="slidenum">
              <a:rPr lang="en-US"/>
              <a:pPr>
                <a:defRPr/>
              </a:pPr>
              <a:t>73</a:t>
            </a:fld>
            <a:endParaRPr lang="en-US"/>
          </a:p>
        </p:txBody>
      </p:sp>
      <p:sp>
        <p:nvSpPr>
          <p:cNvPr id="51203"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51204"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51205" name="Rectangle 4"/>
          <p:cNvSpPr>
            <a:spLocks noChangeArrowheads="1"/>
          </p:cNvSpPr>
          <p:nvPr/>
        </p:nvSpPr>
        <p:spPr bwMode="auto">
          <a:xfrm>
            <a:off x="7377114" y="6246813"/>
            <a:ext cx="186013" cy="339196"/>
          </a:xfrm>
          <a:prstGeom prst="rect">
            <a:avLst/>
          </a:prstGeom>
          <a:noFill/>
          <a:ln w="9525">
            <a:noFill/>
            <a:miter lim="800000"/>
            <a:headEnd/>
            <a:tailEnd/>
          </a:ln>
        </p:spPr>
        <p:txBody>
          <a:bodyPr wrap="none" lIns="92075" tIns="46038" rIns="92075" bIns="46038">
            <a:spAutoFit/>
          </a:bodyPr>
          <a:lstStyle/>
          <a:p>
            <a:endParaRPr lang="en-US" sz="1600">
              <a:latin typeface="Univers" pitchFamily="34" charset="0"/>
            </a:endParaRPr>
          </a:p>
        </p:txBody>
      </p:sp>
      <p:sp>
        <p:nvSpPr>
          <p:cNvPr id="51206" name="Rectangle 5"/>
          <p:cNvSpPr>
            <a:spLocks noChangeArrowheads="1"/>
          </p:cNvSpPr>
          <p:nvPr/>
        </p:nvSpPr>
        <p:spPr bwMode="auto">
          <a:xfrm>
            <a:off x="0" y="503953"/>
            <a:ext cx="9121923" cy="770084"/>
          </a:xfrm>
          <a:prstGeom prst="rect">
            <a:avLst/>
          </a:prstGeom>
          <a:noFill/>
          <a:ln w="9525">
            <a:noFill/>
            <a:miter lim="800000"/>
            <a:headEnd/>
            <a:tailEnd/>
          </a:ln>
        </p:spPr>
        <p:txBody>
          <a:bodyPr wrap="square" lIns="92075" tIns="46038" rIns="92075" bIns="46038">
            <a:spAutoFit/>
          </a:bodyPr>
          <a:lstStyle/>
          <a:p>
            <a:pPr algn="ctr"/>
            <a:r>
              <a:rPr lang="en-US" sz="4400" b="1" dirty="0">
                <a:solidFill>
                  <a:srgbClr val="FFC000"/>
                </a:solidFill>
                <a:latin typeface="Calibri" panose="020F0502020204030204" pitchFamily="34" charset="0"/>
              </a:rPr>
              <a:t>PART 396</a:t>
            </a:r>
          </a:p>
        </p:txBody>
      </p:sp>
      <p:sp>
        <p:nvSpPr>
          <p:cNvPr id="51207" name="Rectangle 6"/>
          <p:cNvSpPr>
            <a:spLocks noChangeArrowheads="1"/>
          </p:cNvSpPr>
          <p:nvPr/>
        </p:nvSpPr>
        <p:spPr bwMode="auto">
          <a:xfrm>
            <a:off x="0" y="1490762"/>
            <a:ext cx="9121923" cy="755016"/>
          </a:xfrm>
          <a:prstGeom prst="rect">
            <a:avLst/>
          </a:prstGeom>
          <a:noFill/>
          <a:ln w="9525">
            <a:noFill/>
            <a:miter lim="800000"/>
            <a:headEnd/>
            <a:tailEnd/>
          </a:ln>
        </p:spPr>
        <p:txBody>
          <a:bodyPr wrap="square" lIns="92075" tIns="46038" rIns="92075" bIns="46038">
            <a:spAutoFit/>
          </a:bodyPr>
          <a:lstStyle/>
          <a:p>
            <a:pPr marL="452438" indent="-404813" algn="ctr">
              <a:lnSpc>
                <a:spcPct val="130000"/>
              </a:lnSpc>
            </a:pPr>
            <a:r>
              <a:rPr lang="en-US" sz="3600" b="1" dirty="0">
                <a:solidFill>
                  <a:srgbClr val="FFC000"/>
                </a:solidFill>
                <a:latin typeface="Calibri" panose="020F0502020204030204" pitchFamily="34" charset="0"/>
              </a:rPr>
              <a:t>INSPECTION REPAIR AND MAINTENANCE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8899" y="2520659"/>
            <a:ext cx="4866201" cy="3657601"/>
          </a:xfrm>
          <a:prstGeom prst="rect">
            <a:avLst/>
          </a:prstGeom>
          <a:noFill/>
          <a:ln w="53975">
            <a:solidFill>
              <a:schemeClr val="tx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155027"/>
      </p:ext>
    </p:extLst>
  </p:cSld>
  <p:clrMapOvr>
    <a:masterClrMapping/>
  </p:clrMapOvr>
  <p:transition spd="slow">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6CBF760-72FD-4376-AFA9-942C53F83533}" type="slidenum">
              <a:rPr lang="en-US" smtClean="0"/>
              <a:pPr>
                <a:defRPr/>
              </a:pPr>
              <a:t>74</a:t>
            </a:fld>
            <a:endParaRPr lang="en-US"/>
          </a:p>
        </p:txBody>
      </p:sp>
      <p:sp>
        <p:nvSpPr>
          <p:cNvPr id="3" name="Rectangle 2"/>
          <p:cNvSpPr/>
          <p:nvPr/>
        </p:nvSpPr>
        <p:spPr>
          <a:xfrm>
            <a:off x="228600" y="147821"/>
            <a:ext cx="8686800" cy="7325082"/>
          </a:xfrm>
          <a:prstGeom prst="rect">
            <a:avLst/>
          </a:prstGeom>
        </p:spPr>
        <p:txBody>
          <a:bodyPr wrap="square">
            <a:spAutoFit/>
          </a:bodyPr>
          <a:lstStyle/>
          <a:p>
            <a:pPr algn="ctr"/>
            <a:r>
              <a:rPr lang="en-US" sz="4000" b="1" dirty="0">
                <a:solidFill>
                  <a:srgbClr val="FFC000"/>
                </a:solidFill>
                <a:latin typeface="Calibri" panose="020F0502020204030204" pitchFamily="34" charset="0"/>
              </a:rPr>
              <a:t>VEHICLES MAINTENANCE FILES</a:t>
            </a:r>
          </a:p>
          <a:p>
            <a:pPr algn="ctr"/>
            <a:r>
              <a:rPr lang="en-US" sz="3600" b="1" dirty="0">
                <a:solidFill>
                  <a:srgbClr val="FFC000"/>
                </a:solidFill>
                <a:latin typeface="Calibri" panose="020F0502020204030204" pitchFamily="34" charset="0"/>
              </a:rPr>
              <a:t>CFR 396.3</a:t>
            </a:r>
          </a:p>
          <a:p>
            <a:endParaRPr lang="en-US" dirty="0"/>
          </a:p>
          <a:p>
            <a:pPr lvl="1">
              <a:buClr>
                <a:srgbClr val="FFFF00"/>
              </a:buClr>
            </a:pPr>
            <a:r>
              <a:rPr lang="en-US" sz="2000" dirty="0">
                <a:latin typeface="Calibri" panose="020F0502020204030204" pitchFamily="34" charset="0"/>
              </a:rPr>
              <a:t>Applies to:</a:t>
            </a:r>
          </a:p>
          <a:p>
            <a:pPr marL="1257300" lvl="2" indent="-342900">
              <a:buClr>
                <a:srgbClr val="FFC000"/>
              </a:buClr>
              <a:buFont typeface="Wingdings" panose="05000000000000000000" pitchFamily="2" charset="2"/>
              <a:buChar char="§"/>
            </a:pPr>
            <a:endParaRPr lang="en-US" sz="1200" dirty="0">
              <a:latin typeface="Calibri" panose="020F0502020204030204" pitchFamily="34" charset="0"/>
            </a:endParaRPr>
          </a:p>
          <a:p>
            <a:pPr marL="1257300" lvl="2" indent="-342900">
              <a:buClr>
                <a:srgbClr val="FFC000"/>
              </a:buClr>
              <a:buFont typeface="Wingdings" panose="05000000000000000000" pitchFamily="2" charset="2"/>
              <a:buChar char="§"/>
            </a:pPr>
            <a:r>
              <a:rPr lang="en-US" sz="2000" dirty="0">
                <a:latin typeface="Calibri" panose="020F0502020204030204" pitchFamily="34" charset="0"/>
              </a:rPr>
              <a:t>Vehicles with a GVWR of 10,001 pounds or more</a:t>
            </a:r>
          </a:p>
          <a:p>
            <a:pPr marL="1257300" lvl="2" indent="-342900">
              <a:buClr>
                <a:srgbClr val="FFC000"/>
              </a:buClr>
              <a:buFont typeface="Wingdings" panose="05000000000000000000" pitchFamily="2" charset="2"/>
              <a:buChar char="§"/>
            </a:pPr>
            <a:r>
              <a:rPr lang="en-US" sz="2000" dirty="0">
                <a:latin typeface="Calibri" panose="020F0502020204030204" pitchFamily="34" charset="0"/>
              </a:rPr>
              <a:t>Designed to transport more than 10 passengers (including driver) for compensation</a:t>
            </a:r>
          </a:p>
          <a:p>
            <a:pPr marL="1257300" lvl="2" indent="-342900">
              <a:buClr>
                <a:srgbClr val="FFC000"/>
              </a:buClr>
              <a:buFont typeface="Wingdings" panose="05000000000000000000" pitchFamily="2" charset="2"/>
              <a:buChar char="§"/>
            </a:pPr>
            <a:r>
              <a:rPr lang="en-US" sz="2000" dirty="0">
                <a:latin typeface="Calibri" panose="020F0502020204030204" pitchFamily="34" charset="0"/>
              </a:rPr>
              <a:t>Vehicles transporting hazardous materials</a:t>
            </a:r>
          </a:p>
          <a:p>
            <a:pPr lvl="1">
              <a:buClr>
                <a:srgbClr val="FFFF00"/>
              </a:buClr>
            </a:pPr>
            <a:endParaRPr lang="en-US" sz="1200" dirty="0">
              <a:latin typeface="Calibri" panose="020F0502020204030204" pitchFamily="34" charset="0"/>
            </a:endParaRPr>
          </a:p>
          <a:p>
            <a:pPr lvl="1">
              <a:buClr>
                <a:srgbClr val="FFFF00"/>
              </a:buClr>
            </a:pPr>
            <a:r>
              <a:rPr lang="en-US" sz="2000" dirty="0">
                <a:latin typeface="Calibri" panose="020F0502020204030204" pitchFamily="34" charset="0"/>
              </a:rPr>
              <a:t>Required records:</a:t>
            </a:r>
          </a:p>
          <a:p>
            <a:pPr marL="1257300" lvl="2" indent="-342900">
              <a:buClr>
                <a:srgbClr val="FFC000"/>
              </a:buClr>
              <a:buFont typeface="Wingdings" panose="05000000000000000000" pitchFamily="2" charset="2"/>
              <a:buChar char="§"/>
            </a:pPr>
            <a:endParaRPr lang="en-US" sz="1200" dirty="0">
              <a:latin typeface="Calibri" panose="020F0502020204030204" pitchFamily="34" charset="0"/>
            </a:endParaRPr>
          </a:p>
          <a:p>
            <a:pPr marL="1257300" lvl="2" indent="-342900">
              <a:buClr>
                <a:srgbClr val="FFC000"/>
              </a:buClr>
              <a:buFont typeface="Wingdings" panose="05000000000000000000" pitchFamily="2" charset="2"/>
              <a:buChar char="§"/>
            </a:pPr>
            <a:r>
              <a:rPr lang="en-US" sz="2000" dirty="0">
                <a:latin typeface="Calibri" panose="020F0502020204030204" pitchFamily="34" charset="0"/>
              </a:rPr>
              <a:t>Identification of the vehicle (Make, Model, VIN, and Tire Size)</a:t>
            </a:r>
          </a:p>
          <a:p>
            <a:pPr marL="1257300" lvl="2" indent="-342900">
              <a:buClr>
                <a:srgbClr val="FFC000"/>
              </a:buClr>
              <a:buFont typeface="Wingdings" panose="05000000000000000000" pitchFamily="2" charset="2"/>
              <a:buChar char="§"/>
            </a:pPr>
            <a:r>
              <a:rPr lang="en-US" sz="2000" dirty="0">
                <a:latin typeface="Calibri" panose="020F0502020204030204" pitchFamily="34" charset="0"/>
              </a:rPr>
              <a:t>Nature and due date of inspection/maintenance</a:t>
            </a:r>
          </a:p>
          <a:p>
            <a:pPr marL="1257300" lvl="2" indent="-342900">
              <a:buClr>
                <a:srgbClr val="FFC000"/>
              </a:buClr>
              <a:buFont typeface="Wingdings" panose="05000000000000000000" pitchFamily="2" charset="2"/>
              <a:buChar char="§"/>
            </a:pPr>
            <a:r>
              <a:rPr lang="en-US" sz="2000" dirty="0">
                <a:latin typeface="Calibri" panose="020F0502020204030204" pitchFamily="34" charset="0"/>
              </a:rPr>
              <a:t>Record of inspection, repair, and maintenance</a:t>
            </a:r>
          </a:p>
          <a:p>
            <a:pPr lvl="1">
              <a:buClr>
                <a:srgbClr val="FFFF00"/>
              </a:buClr>
            </a:pPr>
            <a:endParaRPr lang="en-US" sz="1200" dirty="0">
              <a:latin typeface="Calibri" panose="020F0502020204030204" pitchFamily="34" charset="0"/>
            </a:endParaRPr>
          </a:p>
          <a:p>
            <a:pPr lvl="1">
              <a:buClr>
                <a:srgbClr val="FFFF00"/>
              </a:buClr>
            </a:pPr>
            <a:r>
              <a:rPr lang="en-US" sz="2000" dirty="0">
                <a:latin typeface="Calibri" panose="020F0502020204030204" pitchFamily="34" charset="0"/>
              </a:rPr>
              <a:t>Record retention:</a:t>
            </a:r>
          </a:p>
          <a:p>
            <a:pPr marL="1257300" lvl="2" indent="-342900">
              <a:buClr>
                <a:srgbClr val="FFC000"/>
              </a:buClr>
              <a:buFont typeface="Wingdings" panose="05000000000000000000" pitchFamily="2" charset="2"/>
              <a:buChar char="§"/>
            </a:pPr>
            <a:endParaRPr lang="en-US" sz="1200" dirty="0">
              <a:latin typeface="Calibri" panose="020F0502020204030204" pitchFamily="34" charset="0"/>
            </a:endParaRPr>
          </a:p>
          <a:p>
            <a:pPr marL="1257300" lvl="2" indent="-342900">
              <a:buClr>
                <a:srgbClr val="FFC000"/>
              </a:buClr>
              <a:buFont typeface="Wingdings" panose="05000000000000000000" pitchFamily="2" charset="2"/>
              <a:buChar char="§"/>
            </a:pPr>
            <a:r>
              <a:rPr lang="en-US" sz="2000" dirty="0">
                <a:latin typeface="Calibri" panose="020F0502020204030204" pitchFamily="34" charset="0"/>
              </a:rPr>
              <a:t>Retain records where the vehicle is housed or maintained for 1 year.  Retain records for 6 months after the vehicle leaves your control.</a:t>
            </a:r>
          </a:p>
          <a:p>
            <a:pPr lvl="1">
              <a:buClr>
                <a:srgbClr val="FFFF00"/>
              </a:buClr>
            </a:pPr>
            <a:endParaRPr lang="en-US" sz="2000" dirty="0">
              <a:latin typeface="Calibri" panose="020F0502020204030204" pitchFamily="34" charset="0"/>
            </a:endParaRPr>
          </a:p>
          <a:p>
            <a:pPr marL="1257300" lvl="2" indent="-342900">
              <a:buClr>
                <a:srgbClr val="FFFF00"/>
              </a:buClr>
              <a:buFont typeface="Arial" panose="020B0604020202020204" pitchFamily="34" charset="0"/>
              <a:buChar char="•"/>
            </a:pPr>
            <a:endParaRPr lang="en-US" sz="2000" dirty="0">
              <a:latin typeface="Calibri" panose="020F0502020204030204" pitchFamily="34" charset="0"/>
            </a:endParaRPr>
          </a:p>
          <a:p>
            <a:pPr marL="1257300" lvl="2" indent="-342900">
              <a:buClr>
                <a:srgbClr val="FFFF00"/>
              </a:buClr>
              <a:buFont typeface="Arial" panose="020B0604020202020204" pitchFamily="34" charset="0"/>
              <a:buChar char="•"/>
            </a:pPr>
            <a:endParaRPr lang="en-US" sz="2000" dirty="0">
              <a:latin typeface="Calibri" panose="020F0502020204030204" pitchFamily="34" charset="0"/>
            </a:endParaRPr>
          </a:p>
        </p:txBody>
      </p:sp>
    </p:spTree>
    <p:extLst>
      <p:ext uri="{BB962C8B-B14F-4D97-AF65-F5344CB8AC3E}">
        <p14:creationId xmlns:p14="http://schemas.microsoft.com/office/powerpoint/2010/main" val="1537775246"/>
      </p:ext>
    </p:extLst>
  </p:cSld>
  <p:clrMapOvr>
    <a:masterClrMapping/>
  </p:clrMapOvr>
  <p:transition spd="slow">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6CBF760-72FD-4376-AFA9-942C53F83533}" type="slidenum">
              <a:rPr lang="en-US" smtClean="0"/>
              <a:pPr>
                <a:defRPr/>
              </a:pPr>
              <a:t>75</a:t>
            </a:fld>
            <a:endParaRPr lang="en-US"/>
          </a:p>
        </p:txBody>
      </p:sp>
      <p:sp>
        <p:nvSpPr>
          <p:cNvPr id="3" name="Rectangle 2"/>
          <p:cNvSpPr/>
          <p:nvPr/>
        </p:nvSpPr>
        <p:spPr>
          <a:xfrm>
            <a:off x="228600" y="147821"/>
            <a:ext cx="8686800" cy="3016210"/>
          </a:xfrm>
          <a:prstGeom prst="rect">
            <a:avLst/>
          </a:prstGeom>
        </p:spPr>
        <p:txBody>
          <a:bodyPr wrap="square">
            <a:spAutoFit/>
          </a:bodyPr>
          <a:lstStyle/>
          <a:p>
            <a:pPr algn="ctr"/>
            <a:r>
              <a:rPr lang="en-US" sz="4400" b="1" dirty="0">
                <a:solidFill>
                  <a:srgbClr val="FFC000"/>
                </a:solidFill>
                <a:latin typeface="Calibri" panose="020F0502020204030204" pitchFamily="34" charset="0"/>
              </a:rPr>
              <a:t>DRIVER VEHICLE EXAMINATION REPORTS (DVERs) -- </a:t>
            </a:r>
            <a:r>
              <a:rPr lang="en-US" sz="4000" b="1" dirty="0">
                <a:solidFill>
                  <a:srgbClr val="FFC000"/>
                </a:solidFill>
                <a:latin typeface="Calibri" panose="020F0502020204030204" pitchFamily="34" charset="0"/>
              </a:rPr>
              <a:t>CFR 396.3</a:t>
            </a:r>
          </a:p>
          <a:p>
            <a:endParaRPr lang="en-US" dirty="0"/>
          </a:p>
          <a:p>
            <a:pPr marL="1257300" lvl="2" indent="-342900">
              <a:buClr>
                <a:srgbClr val="FFC000"/>
              </a:buClr>
              <a:buFont typeface="Wingdings" panose="05000000000000000000" pitchFamily="2" charset="2"/>
              <a:buChar char="§"/>
            </a:pPr>
            <a:endParaRPr lang="en-US" sz="1200" dirty="0">
              <a:latin typeface="Calibri" panose="020F0502020204030204" pitchFamily="34" charset="0"/>
            </a:endParaRPr>
          </a:p>
          <a:p>
            <a:pPr marL="1257300" lvl="2" indent="-342900">
              <a:buClr>
                <a:srgbClr val="FFC000"/>
              </a:buClr>
              <a:buFont typeface="Wingdings" panose="05000000000000000000" pitchFamily="2" charset="2"/>
              <a:buChar char="§"/>
            </a:pPr>
            <a:endParaRPr lang="en-US" sz="1200" dirty="0">
              <a:latin typeface="Calibri" panose="020F0502020204030204" pitchFamily="34" charset="0"/>
            </a:endParaRPr>
          </a:p>
          <a:p>
            <a:pPr lvl="1">
              <a:buClr>
                <a:srgbClr val="FFFF00"/>
              </a:buClr>
            </a:pPr>
            <a:endParaRPr lang="en-US" sz="2000" dirty="0">
              <a:latin typeface="Calibri" panose="020F0502020204030204" pitchFamily="34" charset="0"/>
            </a:endParaRPr>
          </a:p>
          <a:p>
            <a:pPr marL="1257300" lvl="2" indent="-342900">
              <a:buClr>
                <a:srgbClr val="FFFF00"/>
              </a:buClr>
              <a:buFont typeface="Arial" panose="020B0604020202020204" pitchFamily="34" charset="0"/>
              <a:buChar char="•"/>
            </a:pPr>
            <a:endParaRPr lang="en-US" sz="2000" dirty="0">
              <a:latin typeface="Calibri" panose="020F0502020204030204" pitchFamily="34" charset="0"/>
            </a:endParaRPr>
          </a:p>
          <a:p>
            <a:pPr marL="1257300" lvl="2" indent="-342900">
              <a:buClr>
                <a:srgbClr val="FFFF00"/>
              </a:buClr>
              <a:buFont typeface="Arial" panose="020B0604020202020204" pitchFamily="34" charset="0"/>
              <a:buChar char="•"/>
            </a:pPr>
            <a:endParaRPr lang="en-US" sz="2000" dirty="0">
              <a:latin typeface="Calibri" panose="020F0502020204030204" pitchFamily="34" charset="0"/>
            </a:endParaRPr>
          </a:p>
        </p:txBody>
      </p:sp>
      <p:sp>
        <p:nvSpPr>
          <p:cNvPr id="4" name="TextBox 3"/>
          <p:cNvSpPr txBox="1"/>
          <p:nvPr/>
        </p:nvSpPr>
        <p:spPr>
          <a:xfrm>
            <a:off x="-533400" y="1872020"/>
            <a:ext cx="5334000" cy="4985980"/>
          </a:xfrm>
          <a:prstGeom prst="rect">
            <a:avLst/>
          </a:prstGeom>
          <a:noFill/>
        </p:spPr>
        <p:txBody>
          <a:bodyPr wrap="square" rtlCol="0">
            <a:spAutoFit/>
          </a:bodyPr>
          <a:lstStyle/>
          <a:p>
            <a:pPr marL="1257300" lvl="2" indent="-342900">
              <a:buClr>
                <a:srgbClr val="FFC000"/>
              </a:buClr>
              <a:buFont typeface="Wingdings" panose="05000000000000000000" pitchFamily="2" charset="2"/>
              <a:buChar char="§"/>
            </a:pPr>
            <a:r>
              <a:rPr lang="en-US" sz="2000" dirty="0">
                <a:latin typeface="Calibri" panose="020F0502020204030204" pitchFamily="34" charset="0"/>
              </a:rPr>
              <a:t>Correct </a:t>
            </a:r>
            <a:r>
              <a:rPr lang="en-US" sz="2000" b="1" u="sng" dirty="0">
                <a:latin typeface="Calibri" panose="020F0502020204030204" pitchFamily="34" charset="0"/>
              </a:rPr>
              <a:t>ALL</a:t>
            </a:r>
            <a:r>
              <a:rPr lang="en-US" sz="2000" dirty="0">
                <a:latin typeface="Calibri" panose="020F0502020204030204" pitchFamily="34" charset="0"/>
              </a:rPr>
              <a:t> Out-of-Service violations prior to operation</a:t>
            </a:r>
          </a:p>
          <a:p>
            <a:pPr marL="1257300" lvl="2" indent="-342900">
              <a:buClr>
                <a:srgbClr val="FFC000"/>
              </a:buClr>
              <a:buFont typeface="Wingdings" panose="05000000000000000000" pitchFamily="2" charset="2"/>
              <a:buChar char="§"/>
            </a:pPr>
            <a:endParaRPr lang="en-US" sz="2000" b="1" u="sng" dirty="0">
              <a:latin typeface="Calibri" panose="020F0502020204030204" pitchFamily="34" charset="0"/>
            </a:endParaRPr>
          </a:p>
          <a:p>
            <a:pPr marL="1257300" lvl="2" indent="-342900">
              <a:buClr>
                <a:srgbClr val="FFC000"/>
              </a:buClr>
              <a:buFont typeface="Wingdings" panose="05000000000000000000" pitchFamily="2" charset="2"/>
              <a:buChar char="§"/>
            </a:pPr>
            <a:r>
              <a:rPr lang="en-US" sz="2000" dirty="0">
                <a:latin typeface="Calibri" panose="020F0502020204030204" pitchFamily="34" charset="0"/>
              </a:rPr>
              <a:t>Correct all other violations prior to re-dispatch</a:t>
            </a:r>
          </a:p>
          <a:p>
            <a:pPr marL="1257300" lvl="2" indent="-342900">
              <a:buClr>
                <a:srgbClr val="FFC000"/>
              </a:buClr>
              <a:buFont typeface="Wingdings" panose="05000000000000000000" pitchFamily="2" charset="2"/>
              <a:buChar char="§"/>
            </a:pPr>
            <a:endParaRPr lang="en-US" sz="2000" dirty="0">
              <a:latin typeface="Calibri" panose="020F0502020204030204" pitchFamily="34" charset="0"/>
            </a:endParaRPr>
          </a:p>
          <a:p>
            <a:pPr marL="1257300" lvl="2" indent="-342900">
              <a:buClr>
                <a:srgbClr val="FFC000"/>
              </a:buClr>
              <a:buFont typeface="Wingdings" panose="05000000000000000000" pitchFamily="2" charset="2"/>
              <a:buChar char="§"/>
            </a:pPr>
            <a:r>
              <a:rPr lang="en-US" sz="2000" dirty="0">
                <a:latin typeface="Calibri" panose="020F0502020204030204" pitchFamily="34" charset="0"/>
              </a:rPr>
              <a:t>Certify and return the inspections with vehicle violations to the issuing agency within 15 days.  </a:t>
            </a:r>
            <a:r>
              <a:rPr lang="en-US" sz="2000" i="1" dirty="0">
                <a:latin typeface="Calibri" panose="020F0502020204030204" pitchFamily="34" charset="0"/>
              </a:rPr>
              <a:t>*DVERs with no violations discovered do not need to be returned.</a:t>
            </a:r>
          </a:p>
          <a:p>
            <a:pPr marL="1257300" lvl="2" indent="-342900">
              <a:buClr>
                <a:srgbClr val="FFC000"/>
              </a:buClr>
              <a:buFont typeface="Wingdings" panose="05000000000000000000" pitchFamily="2" charset="2"/>
              <a:buChar char="§"/>
            </a:pPr>
            <a:endParaRPr lang="en-US" sz="2000" i="1" dirty="0">
              <a:latin typeface="Calibri" panose="020F0502020204030204" pitchFamily="34" charset="0"/>
            </a:endParaRPr>
          </a:p>
          <a:p>
            <a:pPr marL="1257300" lvl="2" indent="-342900">
              <a:buClr>
                <a:srgbClr val="FFC000"/>
              </a:buClr>
              <a:buFont typeface="Wingdings" panose="05000000000000000000" pitchFamily="2" charset="2"/>
              <a:buChar char="§"/>
            </a:pPr>
            <a:r>
              <a:rPr lang="en-US" sz="2000" dirty="0">
                <a:latin typeface="Calibri" panose="020F0502020204030204" pitchFamily="34" charset="0"/>
              </a:rPr>
              <a:t>Copies of DVERs must be maintained at the principle place of business for 12 months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7963" y="1543050"/>
            <a:ext cx="3977437" cy="5162550"/>
          </a:xfrm>
          <a:prstGeom prst="rect">
            <a:avLst/>
          </a:prstGeom>
        </p:spPr>
      </p:pic>
    </p:spTree>
    <p:extLst>
      <p:ext uri="{BB962C8B-B14F-4D97-AF65-F5344CB8AC3E}">
        <p14:creationId xmlns:p14="http://schemas.microsoft.com/office/powerpoint/2010/main" val="1807729501"/>
      </p:ext>
    </p:extLst>
  </p:cSld>
  <p:clrMapOvr>
    <a:masterClrMapping/>
  </p:clrMapOvr>
  <p:transition spd="slow">
    <p:wipe/>
  </p:transition>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4495800" y="152400"/>
            <a:ext cx="4659573" cy="2209799"/>
          </a:xfrm>
        </p:spPr>
        <p:txBody>
          <a:bodyPr>
            <a:normAutofit fontScale="90000"/>
          </a:bodyPr>
          <a:lstStyle/>
          <a:p>
            <a:pPr>
              <a:lnSpc>
                <a:spcPct val="125000"/>
              </a:lnSpc>
              <a:defRPr/>
            </a:pPr>
            <a:br>
              <a:rPr lang="en-US" sz="2400" b="1" dirty="0">
                <a:solidFill>
                  <a:schemeClr val="accent3">
                    <a:lumMod val="75000"/>
                  </a:schemeClr>
                </a:solidFill>
                <a:latin typeface="Tahoma" pitchFamily="34" charset="0"/>
              </a:rPr>
            </a:br>
            <a:br>
              <a:rPr lang="en-US" sz="2400" b="1" dirty="0">
                <a:solidFill>
                  <a:schemeClr val="accent3">
                    <a:lumMod val="75000"/>
                  </a:schemeClr>
                </a:solidFill>
                <a:latin typeface="Tahoma" pitchFamily="34" charset="0"/>
              </a:rPr>
            </a:br>
            <a:r>
              <a:rPr lang="en-US" sz="2900" b="1" dirty="0">
                <a:solidFill>
                  <a:srgbClr val="FFC000"/>
                </a:solidFill>
                <a:effectLst>
                  <a:outerShdw blurRad="38100" dist="38100" dir="2700000" algn="tl">
                    <a:srgbClr val="000000">
                      <a:alpha val="43137"/>
                    </a:srgbClr>
                  </a:outerShdw>
                </a:effectLst>
                <a:latin typeface="Calibri" panose="020F0502020204030204" pitchFamily="34" charset="0"/>
              </a:rPr>
              <a:t>Driver Vehicle Inspection Reports (DVIR) -- 49 CFR</a:t>
            </a:r>
            <a:r>
              <a:rPr lang="en-US" sz="2900" b="1" dirty="0">
                <a:solidFill>
                  <a:srgbClr val="FFC000"/>
                </a:solidFill>
                <a:effectLst>
                  <a:outerShdw blurRad="38100" dist="38100" dir="2700000" algn="tl">
                    <a:srgbClr val="000000">
                      <a:alpha val="43137"/>
                    </a:srgbClr>
                  </a:outerShdw>
                </a:effectLst>
                <a:latin typeface="Calibri" panose="020F0502020204030204" pitchFamily="34" charset="0"/>
                <a:cs typeface="Tahoma" pitchFamily="34" charset="0"/>
              </a:rPr>
              <a:t> 396.11</a:t>
            </a:r>
            <a:br>
              <a:rPr lang="en-US" sz="3100" b="1" dirty="0">
                <a:solidFill>
                  <a:srgbClr val="FFC000"/>
                </a:solidFill>
                <a:effectLst>
                  <a:outerShdw blurRad="38100" dist="38100" dir="2700000" algn="tl">
                    <a:srgbClr val="000000">
                      <a:alpha val="43137"/>
                    </a:srgbClr>
                  </a:outerShdw>
                </a:effectLst>
                <a:latin typeface="Calibri" panose="020F0502020204030204" pitchFamily="34" charset="0"/>
              </a:rPr>
            </a:br>
            <a:r>
              <a:rPr lang="en-US" sz="2700" b="1" dirty="0">
                <a:solidFill>
                  <a:srgbClr val="FFC000"/>
                </a:solidFill>
                <a:effectLst>
                  <a:outerShdw blurRad="38100" dist="38100" dir="2700000" algn="tl">
                    <a:srgbClr val="000000">
                      <a:alpha val="43137"/>
                    </a:srgbClr>
                  </a:outerShdw>
                </a:effectLst>
                <a:latin typeface="Calibri" panose="020F0502020204030204" pitchFamily="34" charset="0"/>
              </a:rPr>
              <a:t>(Post-Trip Inspections)</a:t>
            </a:r>
            <a:br>
              <a:rPr lang="en-US" sz="3100" b="1" dirty="0">
                <a:solidFill>
                  <a:srgbClr val="92D050"/>
                </a:solidFill>
                <a:effectLst>
                  <a:outerShdw blurRad="38100" dist="38100" dir="2700000" algn="tl">
                    <a:srgbClr val="000000">
                      <a:alpha val="43137"/>
                    </a:srgbClr>
                  </a:outerShdw>
                </a:effectLst>
                <a:latin typeface="Calibri" panose="020F0502020204030204" pitchFamily="34" charset="0"/>
              </a:rPr>
            </a:br>
            <a:br>
              <a:rPr lang="en-US" sz="3100" b="1" dirty="0">
                <a:solidFill>
                  <a:srgbClr val="92D050"/>
                </a:solidFill>
                <a:effectLst>
                  <a:outerShdw blurRad="38100" dist="38100" dir="2700000" algn="tl">
                    <a:srgbClr val="000000">
                      <a:alpha val="43137"/>
                    </a:srgbClr>
                  </a:outerShdw>
                </a:effectLst>
                <a:cs typeface="Tahoma" pitchFamily="34" charset="0"/>
              </a:rPr>
            </a:br>
            <a:br>
              <a:rPr lang="en-US" sz="2000" dirty="0">
                <a:solidFill>
                  <a:schemeClr val="accent3">
                    <a:lumMod val="75000"/>
                  </a:schemeClr>
                </a:solidFill>
                <a:latin typeface="Tahoma" pitchFamily="34" charset="0"/>
                <a:cs typeface="Tahoma" pitchFamily="34" charset="0"/>
              </a:rPr>
            </a:br>
            <a:endParaRPr lang="en-US" dirty="0">
              <a:solidFill>
                <a:schemeClr val="accent3">
                  <a:lumMod val="75000"/>
                </a:schemeClr>
              </a:solidFill>
              <a:latin typeface="Tahoma" pitchFamily="34" charset="0"/>
              <a:cs typeface="Tahoma" pitchFamily="34" charset="0"/>
            </a:endParaRPr>
          </a:p>
        </p:txBody>
      </p:sp>
      <p:pic>
        <p:nvPicPr>
          <p:cNvPr id="8" name="Picture 2"/>
          <p:cNvPicPr>
            <a:picLocks noChangeAspect="1" noChangeArrowheads="1"/>
          </p:cNvPicPr>
          <p:nvPr/>
        </p:nvPicPr>
        <p:blipFill>
          <a:blip r:embed="rId2" cstate="print"/>
          <a:srcRect t="3645" b="3645"/>
          <a:stretch>
            <a:fillRect/>
          </a:stretch>
        </p:blipFill>
        <p:spPr bwMode="auto">
          <a:xfrm>
            <a:off x="304800" y="304800"/>
            <a:ext cx="4191000" cy="6172200"/>
          </a:xfrm>
          <a:prstGeom prst="rect">
            <a:avLst/>
          </a:prstGeom>
          <a:noFill/>
          <a:ln w="12700">
            <a:solidFill>
              <a:schemeClr val="tx1"/>
            </a:solidFill>
            <a:miter lim="800000"/>
            <a:headEnd type="none" w="sm" len="sm"/>
            <a:tailEnd type="none" w="sm" len="sm"/>
          </a:ln>
        </p:spPr>
      </p:pic>
      <p:sp>
        <p:nvSpPr>
          <p:cNvPr id="4" name="TextBox 3"/>
          <p:cNvSpPr txBox="1"/>
          <p:nvPr/>
        </p:nvSpPr>
        <p:spPr>
          <a:xfrm>
            <a:off x="4730086" y="1905000"/>
            <a:ext cx="4191000" cy="4401205"/>
          </a:xfrm>
          <a:prstGeom prst="rect">
            <a:avLst/>
          </a:prstGeom>
          <a:noFill/>
        </p:spPr>
        <p:txBody>
          <a:bodyPr wrap="square" rtlCol="0">
            <a:spAutoFit/>
          </a:bodyPr>
          <a:lstStyle/>
          <a:p>
            <a:pPr marL="342900" indent="-342900">
              <a:buClr>
                <a:srgbClr val="FFC000"/>
              </a:buClr>
              <a:buFont typeface="Wingdings" panose="05000000000000000000" pitchFamily="2" charset="2"/>
              <a:buChar char="§"/>
            </a:pPr>
            <a:r>
              <a:rPr lang="en-US" sz="2000" dirty="0">
                <a:latin typeface="Calibri" panose="020F0502020204030204" pitchFamily="34" charset="0"/>
                <a:cs typeface="Tahoma" pitchFamily="34" charset="0"/>
              </a:rPr>
              <a:t>Effective December 2014, Drivers of </a:t>
            </a:r>
            <a:r>
              <a:rPr lang="en-US" sz="2000" b="1" u="sng" dirty="0">
                <a:latin typeface="Calibri" panose="020F0502020204030204" pitchFamily="34" charset="0"/>
                <a:cs typeface="Tahoma" pitchFamily="34" charset="0"/>
              </a:rPr>
              <a:t>PROPERTY</a:t>
            </a:r>
            <a:r>
              <a:rPr lang="en-US" sz="2000" dirty="0">
                <a:latin typeface="Calibri" panose="020F0502020204030204" pitchFamily="34" charset="0"/>
                <a:cs typeface="Tahoma" pitchFamily="34" charset="0"/>
              </a:rPr>
              <a:t> carrying vehicles are only required to complete a post-trip inspection report if a defect exists.  </a:t>
            </a:r>
          </a:p>
          <a:p>
            <a:pPr marL="342900" indent="-342900">
              <a:buClr>
                <a:srgbClr val="FFC000"/>
              </a:buClr>
              <a:buFont typeface="Wingdings" panose="05000000000000000000" pitchFamily="2" charset="2"/>
              <a:buChar char="§"/>
            </a:pPr>
            <a:r>
              <a:rPr lang="en-US" sz="2000" b="1" u="sng" dirty="0">
                <a:latin typeface="Calibri" panose="020F0502020204030204" pitchFamily="34" charset="0"/>
                <a:cs typeface="Tahoma" pitchFamily="34" charset="0"/>
              </a:rPr>
              <a:t>PASSENGER</a:t>
            </a:r>
            <a:r>
              <a:rPr lang="en-US" sz="2000" dirty="0">
                <a:latin typeface="Calibri" panose="020F0502020204030204" pitchFamily="34" charset="0"/>
                <a:cs typeface="Tahoma" pitchFamily="34" charset="0"/>
              </a:rPr>
              <a:t> carriers must still complete post-trip inspection reports daily regardless of whether or not a defect exists.</a:t>
            </a:r>
          </a:p>
          <a:p>
            <a:pPr marL="342900" indent="-342900">
              <a:buClr>
                <a:srgbClr val="FFC000"/>
              </a:buClr>
              <a:buFont typeface="Wingdings" panose="05000000000000000000" pitchFamily="2" charset="2"/>
              <a:buChar char="§"/>
            </a:pPr>
            <a:r>
              <a:rPr lang="en-US" sz="2000" dirty="0">
                <a:latin typeface="Calibri" panose="020F0502020204030204" pitchFamily="34" charset="0"/>
                <a:cs typeface="Tahoma" pitchFamily="34" charset="0"/>
              </a:rPr>
              <a:t>Certify corrective action</a:t>
            </a:r>
          </a:p>
          <a:p>
            <a:pPr marL="342900" indent="-342900">
              <a:buClr>
                <a:srgbClr val="FFC000"/>
              </a:buClr>
              <a:buFont typeface="Wingdings" panose="05000000000000000000" pitchFamily="2" charset="2"/>
              <a:buChar char="§"/>
            </a:pPr>
            <a:r>
              <a:rPr lang="en-US" sz="2000" dirty="0">
                <a:latin typeface="Calibri" panose="020F0502020204030204" pitchFamily="34" charset="0"/>
                <a:cs typeface="Tahoma" pitchFamily="34" charset="0"/>
              </a:rPr>
              <a:t>Maintain for 3 months</a:t>
            </a:r>
          </a:p>
          <a:p>
            <a:pPr marL="342900" indent="-342900">
              <a:buClr>
                <a:srgbClr val="FFC000"/>
              </a:buClr>
              <a:buFont typeface="Wingdings" panose="05000000000000000000" pitchFamily="2" charset="2"/>
              <a:buChar char="§"/>
            </a:pPr>
            <a:r>
              <a:rPr lang="en-US" sz="2000" dirty="0">
                <a:latin typeface="Calibri" panose="020F0502020204030204" pitchFamily="34" charset="0"/>
                <a:cs typeface="Tahoma" pitchFamily="34" charset="0"/>
              </a:rPr>
              <a:t>Carriers with one truck are exempt as they were prior to the rule change</a:t>
            </a:r>
            <a:r>
              <a:rPr lang="en-US" sz="2000" dirty="0">
                <a:latin typeface="+mn-lt"/>
                <a:cs typeface="Tahoma" pitchFamily="34" charset="0"/>
              </a:rPr>
              <a:t>.</a:t>
            </a:r>
            <a:endParaRPr lang="en-US" sz="2000" dirty="0">
              <a:latin typeface="+mn-lt"/>
            </a:endParaRPr>
          </a:p>
        </p:txBody>
      </p:sp>
    </p:spTree>
  </p:cSld>
  <p:clrMapOvr>
    <a:masterClrMapping/>
  </p:clrMapOvr>
  <p:transition spd="slow">
    <p:wipe/>
  </p:transition>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234286" y="152400"/>
            <a:ext cx="8604914" cy="2209799"/>
          </a:xfrm>
        </p:spPr>
        <p:txBody>
          <a:bodyPr>
            <a:noAutofit/>
          </a:bodyPr>
          <a:lstStyle/>
          <a:p>
            <a:pPr algn="ctr">
              <a:lnSpc>
                <a:spcPct val="125000"/>
              </a:lnSpc>
              <a:defRPr/>
            </a:pPr>
            <a:br>
              <a:rPr lang="en-US" b="1" dirty="0">
                <a:solidFill>
                  <a:schemeClr val="accent3">
                    <a:lumMod val="75000"/>
                  </a:schemeClr>
                </a:solidFill>
                <a:latin typeface="Tahoma" pitchFamily="34" charset="0"/>
              </a:rPr>
            </a:br>
            <a:br>
              <a:rPr lang="en-US" b="1" dirty="0">
                <a:solidFill>
                  <a:schemeClr val="accent3">
                    <a:lumMod val="75000"/>
                  </a:schemeClr>
                </a:solidFill>
                <a:latin typeface="Tahoma" pitchFamily="34" charset="0"/>
              </a:rPr>
            </a:br>
            <a:r>
              <a:rPr lang="en-US" sz="3600" b="1" dirty="0">
                <a:solidFill>
                  <a:srgbClr val="FFC000"/>
                </a:solidFill>
                <a:effectLst/>
                <a:latin typeface="Calibri" panose="020F0502020204030204" pitchFamily="34" charset="0"/>
              </a:rPr>
              <a:t>Periodic Inspections -- 49 CFR</a:t>
            </a:r>
            <a:r>
              <a:rPr lang="en-US" sz="3600" b="1" dirty="0">
                <a:solidFill>
                  <a:srgbClr val="FFC000"/>
                </a:solidFill>
                <a:effectLst/>
                <a:latin typeface="Calibri" panose="020F0502020204030204" pitchFamily="34" charset="0"/>
                <a:cs typeface="Tahoma" pitchFamily="34" charset="0"/>
              </a:rPr>
              <a:t> 396.17-25</a:t>
            </a:r>
            <a:br>
              <a:rPr lang="en-US" sz="3600" b="1" dirty="0">
                <a:solidFill>
                  <a:srgbClr val="FFC000"/>
                </a:solidFill>
                <a:effectLst>
                  <a:outerShdw blurRad="38100" dist="38100" dir="2700000" algn="tl">
                    <a:srgbClr val="000000">
                      <a:alpha val="43137"/>
                    </a:srgbClr>
                  </a:outerShdw>
                </a:effectLst>
                <a:latin typeface="Calibri" panose="020F0502020204030204" pitchFamily="34" charset="0"/>
              </a:rPr>
            </a:br>
            <a:br>
              <a:rPr lang="en-US" sz="3600" b="1" dirty="0">
                <a:solidFill>
                  <a:srgbClr val="92D050"/>
                </a:solidFill>
                <a:effectLst>
                  <a:outerShdw blurRad="38100" dist="38100" dir="2700000" algn="tl">
                    <a:srgbClr val="000000">
                      <a:alpha val="43137"/>
                    </a:srgbClr>
                  </a:outerShdw>
                </a:effectLst>
                <a:latin typeface="Calibri" panose="020F0502020204030204" pitchFamily="34" charset="0"/>
              </a:rPr>
            </a:br>
            <a:br>
              <a:rPr lang="en-US" sz="3600" b="1" dirty="0">
                <a:solidFill>
                  <a:srgbClr val="92D050"/>
                </a:solidFill>
                <a:effectLst>
                  <a:outerShdw blurRad="38100" dist="38100" dir="2700000" algn="tl">
                    <a:srgbClr val="000000">
                      <a:alpha val="43137"/>
                    </a:srgbClr>
                  </a:outerShdw>
                </a:effectLst>
                <a:cs typeface="Tahoma" pitchFamily="34" charset="0"/>
              </a:rPr>
            </a:br>
            <a:br>
              <a:rPr lang="en-US" sz="2400" dirty="0">
                <a:solidFill>
                  <a:schemeClr val="accent3">
                    <a:lumMod val="75000"/>
                  </a:schemeClr>
                </a:solidFill>
                <a:latin typeface="Tahoma" pitchFamily="34" charset="0"/>
                <a:cs typeface="Tahoma" pitchFamily="34" charset="0"/>
              </a:rPr>
            </a:br>
            <a:endParaRPr lang="en-US" sz="3200" dirty="0">
              <a:solidFill>
                <a:schemeClr val="accent3">
                  <a:lumMod val="75000"/>
                </a:schemeClr>
              </a:solidFill>
              <a:latin typeface="Tahoma" pitchFamily="34" charset="0"/>
              <a:cs typeface="Tahoma" pitchFamily="34" charset="0"/>
            </a:endParaRPr>
          </a:p>
        </p:txBody>
      </p:sp>
      <p:sp>
        <p:nvSpPr>
          <p:cNvPr id="4" name="TextBox 3"/>
          <p:cNvSpPr txBox="1"/>
          <p:nvPr/>
        </p:nvSpPr>
        <p:spPr>
          <a:xfrm>
            <a:off x="7121" y="1530965"/>
            <a:ext cx="4338415" cy="5170646"/>
          </a:xfrm>
          <a:prstGeom prst="rect">
            <a:avLst/>
          </a:prstGeom>
          <a:noFill/>
        </p:spPr>
        <p:txBody>
          <a:bodyPr wrap="square" rtlCol="0">
            <a:spAutoFit/>
          </a:bodyPr>
          <a:lstStyle/>
          <a:p>
            <a:pPr marL="342900" indent="-342900">
              <a:buClr>
                <a:srgbClr val="FFC000"/>
              </a:buClr>
              <a:buFont typeface="Wingdings" panose="05000000000000000000" pitchFamily="2" charset="2"/>
              <a:buChar char="§"/>
            </a:pPr>
            <a:r>
              <a:rPr lang="en-US" sz="2000" dirty="0">
                <a:latin typeface="Calibri" panose="020F0502020204030204" pitchFamily="34" charset="0"/>
                <a:cs typeface="Tahoma" pitchFamily="34" charset="0"/>
              </a:rPr>
              <a:t>Inspect vehicles at least once every 12 months</a:t>
            </a:r>
          </a:p>
          <a:p>
            <a:pPr marL="342900" indent="-342900">
              <a:buClr>
                <a:srgbClr val="FFC000"/>
              </a:buClr>
              <a:buFont typeface="Wingdings" panose="05000000000000000000" pitchFamily="2" charset="2"/>
              <a:buChar char="§"/>
            </a:pPr>
            <a:endParaRPr lang="en-US" sz="2000" dirty="0">
              <a:latin typeface="Calibri" panose="020F0502020204030204" pitchFamily="34" charset="0"/>
              <a:cs typeface="Tahoma" pitchFamily="34" charset="0"/>
            </a:endParaRPr>
          </a:p>
          <a:p>
            <a:pPr marL="342900" indent="-342900">
              <a:buClr>
                <a:srgbClr val="FFC000"/>
              </a:buClr>
              <a:buFont typeface="Wingdings" panose="05000000000000000000" pitchFamily="2" charset="2"/>
              <a:buChar char="§"/>
            </a:pPr>
            <a:r>
              <a:rPr lang="en-US" sz="2000" dirty="0">
                <a:latin typeface="Calibri" panose="020F0502020204030204" pitchFamily="34" charset="0"/>
                <a:cs typeface="Tahoma" pitchFamily="34" charset="0"/>
              </a:rPr>
              <a:t>Prepare a report identifying the following</a:t>
            </a:r>
          </a:p>
          <a:p>
            <a:pPr marL="742950" lvl="1" indent="-285750">
              <a:buClr>
                <a:srgbClr val="FFC000"/>
              </a:buClr>
              <a:buFont typeface="Arial" panose="020B0604020202020204" pitchFamily="34" charset="0"/>
              <a:buChar char="•"/>
            </a:pPr>
            <a:r>
              <a:rPr lang="en-US" dirty="0">
                <a:latin typeface="Calibri" panose="020F0502020204030204" pitchFamily="34" charset="0"/>
                <a:cs typeface="Tahoma" pitchFamily="34" charset="0"/>
              </a:rPr>
              <a:t>Individual performing inspection</a:t>
            </a:r>
          </a:p>
          <a:p>
            <a:pPr marL="742950" lvl="1" indent="-285750">
              <a:buClr>
                <a:srgbClr val="FFC000"/>
              </a:buClr>
              <a:buFont typeface="Arial" panose="020B0604020202020204" pitchFamily="34" charset="0"/>
              <a:buChar char="•"/>
            </a:pPr>
            <a:r>
              <a:rPr lang="en-US" dirty="0">
                <a:latin typeface="Calibri" panose="020F0502020204030204" pitchFamily="34" charset="0"/>
                <a:cs typeface="Tahoma" pitchFamily="34" charset="0"/>
              </a:rPr>
              <a:t>Motor carrier assigned to vehicle</a:t>
            </a:r>
          </a:p>
          <a:p>
            <a:pPr marL="742950" lvl="1" indent="-285750">
              <a:buClr>
                <a:srgbClr val="FFC000"/>
              </a:buClr>
              <a:buFont typeface="Arial" panose="020B0604020202020204" pitchFamily="34" charset="0"/>
              <a:buChar char="•"/>
            </a:pPr>
            <a:r>
              <a:rPr lang="en-US" dirty="0">
                <a:latin typeface="Calibri" panose="020F0502020204030204" pitchFamily="34" charset="0"/>
                <a:cs typeface="Tahoma" pitchFamily="34" charset="0"/>
              </a:rPr>
              <a:t>Date of inspection</a:t>
            </a:r>
          </a:p>
          <a:p>
            <a:pPr marL="742950" lvl="1" indent="-285750">
              <a:buClr>
                <a:srgbClr val="FFC000"/>
              </a:buClr>
              <a:buFont typeface="Arial" panose="020B0604020202020204" pitchFamily="34" charset="0"/>
              <a:buChar char="•"/>
            </a:pPr>
            <a:r>
              <a:rPr lang="en-US" dirty="0">
                <a:latin typeface="Calibri" panose="020F0502020204030204" pitchFamily="34" charset="0"/>
                <a:cs typeface="Tahoma" pitchFamily="34" charset="0"/>
              </a:rPr>
              <a:t>Vehicle inspected</a:t>
            </a:r>
          </a:p>
          <a:p>
            <a:pPr marL="742950" lvl="1" indent="-285750">
              <a:buClr>
                <a:srgbClr val="FFC000"/>
              </a:buClr>
              <a:buFont typeface="Arial" panose="020B0604020202020204" pitchFamily="34" charset="0"/>
              <a:buChar char="•"/>
            </a:pPr>
            <a:r>
              <a:rPr lang="en-US" dirty="0">
                <a:latin typeface="Calibri" panose="020F0502020204030204" pitchFamily="34" charset="0"/>
                <a:cs typeface="Tahoma" pitchFamily="34" charset="0"/>
              </a:rPr>
              <a:t>Components inspected and results</a:t>
            </a:r>
          </a:p>
          <a:p>
            <a:pPr marL="342900" indent="-342900">
              <a:buClr>
                <a:srgbClr val="FFC000"/>
              </a:buClr>
              <a:buFont typeface="Wingdings" panose="05000000000000000000" pitchFamily="2" charset="2"/>
              <a:buChar char="§"/>
            </a:pPr>
            <a:endParaRPr lang="en-US" sz="2000" dirty="0">
              <a:latin typeface="Calibri" panose="020F0502020204030204" pitchFamily="34" charset="0"/>
              <a:cs typeface="Tahoma" pitchFamily="34" charset="0"/>
            </a:endParaRPr>
          </a:p>
          <a:p>
            <a:pPr marL="342900" indent="-342900">
              <a:buClr>
                <a:srgbClr val="FFC000"/>
              </a:buClr>
              <a:buFont typeface="Wingdings" panose="05000000000000000000" pitchFamily="2" charset="2"/>
              <a:buChar char="§"/>
            </a:pPr>
            <a:r>
              <a:rPr lang="en-US" sz="2000" dirty="0">
                <a:latin typeface="Calibri" panose="020F0502020204030204" pitchFamily="34" charset="0"/>
                <a:cs typeface="Tahoma" pitchFamily="34" charset="0"/>
              </a:rPr>
              <a:t>Retain inspection reports for 14 months (current and one past)</a:t>
            </a:r>
          </a:p>
          <a:p>
            <a:pPr marL="342900" indent="-342900">
              <a:buClr>
                <a:srgbClr val="FFC000"/>
              </a:buClr>
              <a:buFont typeface="Wingdings" panose="05000000000000000000" pitchFamily="2" charset="2"/>
              <a:buChar char="§"/>
            </a:pPr>
            <a:endParaRPr lang="en-US" sz="2000" dirty="0">
              <a:latin typeface="Calibri" panose="020F0502020204030204" pitchFamily="34" charset="0"/>
              <a:cs typeface="Tahoma" pitchFamily="34" charset="0"/>
            </a:endParaRPr>
          </a:p>
          <a:p>
            <a:pPr marL="342900" indent="-342900">
              <a:buClr>
                <a:srgbClr val="FFC000"/>
              </a:buClr>
              <a:buFont typeface="Wingdings" panose="05000000000000000000" pitchFamily="2" charset="2"/>
              <a:buChar char="§"/>
            </a:pPr>
            <a:r>
              <a:rPr lang="en-US" sz="2000" dirty="0">
                <a:latin typeface="Calibri" panose="020F0502020204030204" pitchFamily="34" charset="0"/>
                <a:cs typeface="Tahoma" pitchFamily="34" charset="0"/>
              </a:rPr>
              <a:t>Level 1 roadside inspection (DVER) with no vehicle violations </a:t>
            </a:r>
            <a:r>
              <a:rPr lang="en-US" sz="2000" i="1" dirty="0">
                <a:latin typeface="Calibri" panose="020F0502020204030204" pitchFamily="34" charset="0"/>
                <a:cs typeface="Tahoma" pitchFamily="34" charset="0"/>
              </a:rPr>
              <a:t>NO LONGER</a:t>
            </a:r>
            <a:r>
              <a:rPr lang="en-US" sz="2000" dirty="0">
                <a:latin typeface="Calibri" panose="020F0502020204030204" pitchFamily="34" charset="0"/>
                <a:cs typeface="Tahoma" pitchFamily="34" charset="0"/>
              </a:rPr>
              <a:t> suffice </a:t>
            </a:r>
            <a:r>
              <a:rPr lang="en-US" sz="2000">
                <a:latin typeface="Calibri" panose="020F0502020204030204" pitchFamily="34" charset="0"/>
                <a:cs typeface="Tahoma" pitchFamily="34" charset="0"/>
              </a:rPr>
              <a:t>for compliance.</a:t>
            </a:r>
            <a:endParaRPr lang="en-US" sz="2000" dirty="0">
              <a:latin typeface="+mn-lt"/>
            </a:endParaRPr>
          </a:p>
        </p:txBody>
      </p:sp>
      <p:pic>
        <p:nvPicPr>
          <p:cNvPr id="5" name="Picture 2"/>
          <p:cNvPicPr>
            <a:picLocks noChangeAspect="1" noChangeArrowheads="1"/>
          </p:cNvPicPr>
          <p:nvPr/>
        </p:nvPicPr>
        <p:blipFill>
          <a:blip r:embed="rId2" cstate="print"/>
          <a:srcRect t="2324" b="5811"/>
          <a:stretch>
            <a:fillRect/>
          </a:stretch>
        </p:blipFill>
        <p:spPr bwMode="auto">
          <a:xfrm>
            <a:off x="4702277" y="1447800"/>
            <a:ext cx="4136923" cy="5029200"/>
          </a:xfrm>
          <a:prstGeom prst="rect">
            <a:avLst/>
          </a:prstGeom>
          <a:noFill/>
          <a:ln w="12700">
            <a:solidFill>
              <a:schemeClr val="tx1"/>
            </a:solidFill>
            <a:miter lim="800000"/>
            <a:headEnd type="none" w="sm" len="sm"/>
            <a:tailEnd type="none" w="sm" len="sm"/>
          </a:ln>
        </p:spPr>
      </p:pic>
    </p:spTree>
    <p:extLst>
      <p:ext uri="{BB962C8B-B14F-4D97-AF65-F5344CB8AC3E}">
        <p14:creationId xmlns:p14="http://schemas.microsoft.com/office/powerpoint/2010/main" val="3571539847"/>
      </p:ext>
    </p:extLst>
  </p:cSld>
  <p:clrMapOvr>
    <a:masterClrMapping/>
  </p:clrMapOvr>
  <p:transition spd="slow">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9F37106-7EB1-4393-869E-C296A59DC0D1}" type="slidenum">
              <a:rPr lang="en-US"/>
              <a:pPr>
                <a:defRPr/>
              </a:pPr>
              <a:t>78</a:t>
            </a:fld>
            <a:endParaRPr lang="en-US"/>
          </a:p>
        </p:txBody>
      </p:sp>
      <p:pic>
        <p:nvPicPr>
          <p:cNvPr id="76803" name="Picture 2"/>
          <p:cNvPicPr>
            <a:picLocks noChangeAspect="1" noChangeArrowheads="1"/>
          </p:cNvPicPr>
          <p:nvPr/>
        </p:nvPicPr>
        <p:blipFill>
          <a:blip r:embed="rId2" cstate="print"/>
          <a:srcRect t="2428" b="2428"/>
          <a:stretch>
            <a:fillRect/>
          </a:stretch>
        </p:blipFill>
        <p:spPr bwMode="auto">
          <a:xfrm>
            <a:off x="228600" y="228600"/>
            <a:ext cx="4419600" cy="5715000"/>
          </a:xfrm>
          <a:prstGeom prst="rect">
            <a:avLst/>
          </a:prstGeom>
          <a:noFill/>
          <a:ln w="12700">
            <a:solidFill>
              <a:schemeClr val="bg1"/>
            </a:solidFill>
            <a:miter lim="800000"/>
            <a:headEnd type="none" w="sm" len="sm"/>
            <a:tailEnd type="none" w="sm" len="sm"/>
          </a:ln>
        </p:spPr>
      </p:pic>
      <p:pic>
        <p:nvPicPr>
          <p:cNvPr id="5" name="Picture 1026"/>
          <p:cNvPicPr>
            <a:picLocks noChangeAspect="1" noChangeArrowheads="1"/>
          </p:cNvPicPr>
          <p:nvPr/>
        </p:nvPicPr>
        <p:blipFill>
          <a:blip r:embed="rId3" cstate="print"/>
          <a:srcRect t="2422" b="2422"/>
          <a:stretch>
            <a:fillRect/>
          </a:stretch>
        </p:blipFill>
        <p:spPr bwMode="auto">
          <a:xfrm>
            <a:off x="4343400" y="799578"/>
            <a:ext cx="4572000" cy="5906022"/>
          </a:xfrm>
          <a:prstGeom prst="rect">
            <a:avLst/>
          </a:prstGeom>
          <a:noFill/>
          <a:ln w="12700">
            <a:solidFill>
              <a:schemeClr val="bg1"/>
            </a:solidFill>
            <a:miter lim="800000"/>
            <a:headEnd type="none" w="sm" len="sm"/>
            <a:tailEnd type="none" w="sm" len="sm"/>
          </a:ln>
        </p:spPr>
      </p:pic>
      <p:sp>
        <p:nvSpPr>
          <p:cNvPr id="2" name="TextBox 1"/>
          <p:cNvSpPr txBox="1"/>
          <p:nvPr/>
        </p:nvSpPr>
        <p:spPr>
          <a:xfrm>
            <a:off x="4683807" y="6258"/>
            <a:ext cx="4460193" cy="830997"/>
          </a:xfrm>
          <a:prstGeom prst="rect">
            <a:avLst/>
          </a:prstGeom>
          <a:noFill/>
        </p:spPr>
        <p:txBody>
          <a:bodyPr wrap="square" rtlCol="0">
            <a:spAutoFit/>
          </a:bodyPr>
          <a:lstStyle/>
          <a:p>
            <a:r>
              <a:rPr lang="en-US" sz="1600" b="1" dirty="0">
                <a:solidFill>
                  <a:srgbClr val="FFC000"/>
                </a:solidFill>
                <a:latin typeface="+mj-lt"/>
                <a:cs typeface="Arial" panose="020B0604020202020204" pitchFamily="34" charset="0"/>
              </a:rPr>
              <a:t>These forms must be kept on file for any inspector completing periodic or brake inspections.</a:t>
            </a:r>
          </a:p>
        </p:txBody>
      </p:sp>
      <p:sp>
        <p:nvSpPr>
          <p:cNvPr id="6" name="TextBox 5"/>
          <p:cNvSpPr txBox="1"/>
          <p:nvPr/>
        </p:nvSpPr>
        <p:spPr>
          <a:xfrm>
            <a:off x="1" y="6034124"/>
            <a:ext cx="4343400" cy="584775"/>
          </a:xfrm>
          <a:prstGeom prst="rect">
            <a:avLst/>
          </a:prstGeom>
          <a:noFill/>
        </p:spPr>
        <p:txBody>
          <a:bodyPr wrap="square" rtlCol="0">
            <a:spAutoFit/>
          </a:bodyPr>
          <a:lstStyle/>
          <a:p>
            <a:r>
              <a:rPr lang="en-US" sz="1600" b="1" dirty="0">
                <a:solidFill>
                  <a:srgbClr val="92D050"/>
                </a:solidFill>
                <a:effectLst>
                  <a:outerShdw blurRad="38100" dist="38100" dir="2700000" algn="tl">
                    <a:srgbClr val="000000">
                      <a:alpha val="43137"/>
                    </a:srgbClr>
                  </a:outerShdw>
                </a:effectLst>
                <a:latin typeface="+mj-lt"/>
                <a:cs typeface="Arial" panose="020B0604020202020204" pitchFamily="34" charset="0"/>
              </a:rPr>
              <a:t>	</a:t>
            </a:r>
          </a:p>
          <a:p>
            <a:pPr algn="ctr"/>
            <a:r>
              <a:rPr lang="en-US" sz="1600" b="1" dirty="0">
                <a:solidFill>
                  <a:srgbClr val="FFC000"/>
                </a:solidFill>
                <a:latin typeface="+mj-lt"/>
                <a:cs typeface="Arial" panose="020B0604020202020204" pitchFamily="34" charset="0"/>
              </a:rPr>
              <a:t>Inspector Qualification Forms</a:t>
            </a:r>
          </a:p>
        </p:txBody>
      </p:sp>
    </p:spTree>
  </p:cSld>
  <p:clrMapOvr>
    <a:masterClrMapping/>
  </p:clrMapOvr>
  <p:transition spd="slow">
    <p:wip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D933D1A-BA9B-446D-B5C2-AB599895CFCD}" type="slidenum">
              <a:rPr lang="en-US" smtClean="0"/>
              <a:pPr>
                <a:defRPr/>
              </a:pPr>
              <a:t>79</a:t>
            </a:fld>
            <a:endParaRPr lang="en-US"/>
          </a:p>
        </p:txBody>
      </p:sp>
      <p:sp>
        <p:nvSpPr>
          <p:cNvPr id="6" name="TextBox 5"/>
          <p:cNvSpPr txBox="1"/>
          <p:nvPr/>
        </p:nvSpPr>
        <p:spPr>
          <a:xfrm>
            <a:off x="533400" y="152400"/>
            <a:ext cx="8171597" cy="6524863"/>
          </a:xfrm>
          <a:prstGeom prst="rect">
            <a:avLst/>
          </a:prstGeom>
          <a:noFill/>
        </p:spPr>
        <p:txBody>
          <a:bodyPr wrap="square" rtlCol="0">
            <a:spAutoFit/>
          </a:bodyPr>
          <a:lstStyle/>
          <a:p>
            <a:pPr algn="ctr"/>
            <a:r>
              <a:rPr lang="en-US" sz="4000" b="1" dirty="0">
                <a:solidFill>
                  <a:srgbClr val="92D050"/>
                </a:solidFill>
                <a:latin typeface="Calibri" panose="020F0502020204030204" pitchFamily="34" charset="0"/>
              </a:rPr>
              <a:t>RECORD RETENTION </a:t>
            </a:r>
          </a:p>
          <a:p>
            <a:pPr algn="ctr"/>
            <a:endParaRPr lang="en-US" sz="1200" b="1" dirty="0">
              <a:solidFill>
                <a:srgbClr val="FF0000"/>
              </a:solidFill>
              <a:latin typeface="Calibri" panose="020F0502020204030204" pitchFamily="34" charset="0"/>
            </a:endParaRPr>
          </a:p>
          <a:p>
            <a:r>
              <a:rPr lang="en-US" sz="2500" b="1" u="sng" dirty="0">
                <a:latin typeface="Calibri" panose="020F0502020204030204" pitchFamily="34" charset="0"/>
                <a:cs typeface="Arial" panose="020B0604020202020204" pitchFamily="34" charset="0"/>
              </a:rPr>
              <a:t>Driver Files:</a:t>
            </a:r>
            <a:r>
              <a:rPr lang="en-US" sz="2500" b="1" dirty="0">
                <a:latin typeface="Calibri" panose="020F0502020204030204" pitchFamily="34" charset="0"/>
                <a:cs typeface="Arial" panose="020B0604020202020204" pitchFamily="34" charset="0"/>
              </a:rPr>
              <a:t> </a:t>
            </a:r>
            <a:r>
              <a:rPr lang="en-US" sz="2500" dirty="0">
                <a:latin typeface="Calibri" panose="020F0502020204030204" pitchFamily="34" charset="0"/>
                <a:cs typeface="Arial" panose="020B0604020202020204" pitchFamily="34" charset="0"/>
              </a:rPr>
              <a:t>As long as driver is employed and for three years thereafter, save current medical card and one past medical card</a:t>
            </a:r>
          </a:p>
          <a:p>
            <a:endParaRPr lang="en-US" sz="1400" dirty="0">
              <a:latin typeface="Calibri" panose="020F0502020204030204" pitchFamily="34" charset="0"/>
              <a:cs typeface="Arial" panose="020B0604020202020204" pitchFamily="34" charset="0"/>
            </a:endParaRPr>
          </a:p>
          <a:p>
            <a:r>
              <a:rPr lang="en-US" sz="2500" b="1" u="sng" dirty="0">
                <a:latin typeface="Calibri" panose="020F0502020204030204" pitchFamily="34" charset="0"/>
                <a:cs typeface="Arial" panose="020B0604020202020204" pitchFamily="34" charset="0"/>
              </a:rPr>
              <a:t>Vehicle Files:</a:t>
            </a:r>
            <a:r>
              <a:rPr lang="en-US" sz="2500" b="1" dirty="0">
                <a:latin typeface="Calibri" panose="020F0502020204030204" pitchFamily="34" charset="0"/>
                <a:cs typeface="Arial" panose="020B0604020202020204" pitchFamily="34" charset="0"/>
              </a:rPr>
              <a:t> </a:t>
            </a:r>
            <a:r>
              <a:rPr lang="en-US" sz="2500" dirty="0">
                <a:latin typeface="Calibri" panose="020F0502020204030204" pitchFamily="34" charset="0"/>
                <a:cs typeface="Arial" panose="020B0604020202020204" pitchFamily="34" charset="0"/>
              </a:rPr>
              <a:t>1 year while vehicle is in fleet; 6 months after vehicle leaves carrier’s control</a:t>
            </a:r>
          </a:p>
          <a:p>
            <a:endParaRPr lang="en-US" sz="1400" dirty="0">
              <a:latin typeface="Calibri" panose="020F0502020204030204" pitchFamily="34" charset="0"/>
              <a:cs typeface="Arial" panose="020B0604020202020204" pitchFamily="34" charset="0"/>
            </a:endParaRPr>
          </a:p>
          <a:p>
            <a:r>
              <a:rPr lang="en-US" sz="2500" b="1" u="sng" dirty="0">
                <a:latin typeface="Calibri" panose="020F0502020204030204" pitchFamily="34" charset="0"/>
                <a:cs typeface="Arial" panose="020B0604020202020204" pitchFamily="34" charset="0"/>
              </a:rPr>
              <a:t>Annual Inspections:</a:t>
            </a:r>
            <a:r>
              <a:rPr lang="en-US" sz="2500" dirty="0">
                <a:latin typeface="Calibri" panose="020F0502020204030204" pitchFamily="34" charset="0"/>
                <a:cs typeface="Arial" panose="020B0604020202020204" pitchFamily="34" charset="0"/>
              </a:rPr>
              <a:t> 14 months</a:t>
            </a:r>
            <a:endParaRPr lang="en-US" sz="2500" b="1" u="sng" dirty="0">
              <a:latin typeface="Calibri" panose="020F0502020204030204" pitchFamily="34" charset="0"/>
              <a:cs typeface="Arial" panose="020B0604020202020204" pitchFamily="34" charset="0"/>
            </a:endParaRPr>
          </a:p>
          <a:p>
            <a:endParaRPr lang="en-US" sz="1400" dirty="0">
              <a:latin typeface="Calibri" panose="020F0502020204030204" pitchFamily="34" charset="0"/>
              <a:cs typeface="Arial" panose="020B0604020202020204" pitchFamily="34" charset="0"/>
            </a:endParaRPr>
          </a:p>
          <a:p>
            <a:r>
              <a:rPr lang="en-US" sz="2500" b="1" u="sng" dirty="0">
                <a:latin typeface="Calibri" panose="020F0502020204030204" pitchFamily="34" charset="0"/>
                <a:cs typeface="Arial" panose="020B0604020202020204" pitchFamily="34" charset="0"/>
              </a:rPr>
              <a:t>Accident Register:</a:t>
            </a:r>
            <a:r>
              <a:rPr lang="en-US" sz="2500" dirty="0">
                <a:latin typeface="Calibri" panose="020F0502020204030204" pitchFamily="34" charset="0"/>
                <a:cs typeface="Arial" panose="020B0604020202020204" pitchFamily="34" charset="0"/>
              </a:rPr>
              <a:t> 3 years</a:t>
            </a:r>
          </a:p>
          <a:p>
            <a:endParaRPr lang="en-US" sz="1400" dirty="0">
              <a:latin typeface="Calibri" panose="020F0502020204030204" pitchFamily="34" charset="0"/>
              <a:cs typeface="Arial" panose="020B0604020202020204" pitchFamily="34" charset="0"/>
            </a:endParaRPr>
          </a:p>
          <a:p>
            <a:r>
              <a:rPr lang="en-US" sz="2500" b="1" u="sng" dirty="0">
                <a:latin typeface="Calibri" panose="020F0502020204030204" pitchFamily="34" charset="0"/>
                <a:cs typeface="Arial" panose="020B0604020202020204" pitchFamily="34" charset="0"/>
              </a:rPr>
              <a:t>Time Records:</a:t>
            </a:r>
            <a:r>
              <a:rPr lang="en-US" sz="2500" b="1" dirty="0">
                <a:latin typeface="Calibri" panose="020F0502020204030204" pitchFamily="34" charset="0"/>
                <a:cs typeface="Arial" panose="020B0604020202020204" pitchFamily="34" charset="0"/>
              </a:rPr>
              <a:t> </a:t>
            </a:r>
            <a:r>
              <a:rPr lang="en-US" sz="2500" dirty="0">
                <a:latin typeface="Calibri" panose="020F0502020204030204" pitchFamily="34" charset="0"/>
                <a:cs typeface="Arial" panose="020B0604020202020204" pitchFamily="34" charset="0"/>
              </a:rPr>
              <a:t>6 months</a:t>
            </a:r>
          </a:p>
          <a:p>
            <a:endParaRPr lang="en-US" sz="1400" b="1" dirty="0">
              <a:latin typeface="Calibri" panose="020F0502020204030204" pitchFamily="34" charset="0"/>
              <a:cs typeface="Arial" panose="020B0604020202020204" pitchFamily="34" charset="0"/>
            </a:endParaRPr>
          </a:p>
          <a:p>
            <a:r>
              <a:rPr lang="en-US" sz="2500" b="1" u="sng" dirty="0">
                <a:latin typeface="Calibri" panose="020F0502020204030204" pitchFamily="34" charset="0"/>
                <a:cs typeface="Arial" panose="020B0604020202020204" pitchFamily="34" charset="0"/>
              </a:rPr>
              <a:t>Daily Driver Vehicle Inspections (DVIR):</a:t>
            </a:r>
            <a:r>
              <a:rPr lang="en-US" sz="2500" b="1" dirty="0">
                <a:latin typeface="Calibri" panose="020F0502020204030204" pitchFamily="34" charset="0"/>
                <a:cs typeface="Arial" panose="020B0604020202020204" pitchFamily="34" charset="0"/>
              </a:rPr>
              <a:t> </a:t>
            </a:r>
            <a:r>
              <a:rPr lang="en-US" sz="2500" dirty="0">
                <a:latin typeface="Calibri" panose="020F0502020204030204" pitchFamily="34" charset="0"/>
                <a:cs typeface="Arial" panose="020B0604020202020204" pitchFamily="34" charset="0"/>
              </a:rPr>
              <a:t>90 Days</a:t>
            </a:r>
          </a:p>
          <a:p>
            <a:endParaRPr lang="en-US" sz="1400" dirty="0">
              <a:latin typeface="Calibri" panose="020F0502020204030204" pitchFamily="34" charset="0"/>
              <a:cs typeface="Arial" panose="020B0604020202020204" pitchFamily="34" charset="0"/>
            </a:endParaRPr>
          </a:p>
          <a:p>
            <a:r>
              <a:rPr lang="en-US" sz="2500" b="1" u="sng" dirty="0">
                <a:latin typeface="Calibri" panose="020F0502020204030204" pitchFamily="34" charset="0"/>
                <a:cs typeface="Arial" panose="020B0604020202020204" pitchFamily="34" charset="0"/>
              </a:rPr>
              <a:t>Roadside Inspections (DVER):</a:t>
            </a:r>
            <a:r>
              <a:rPr lang="en-US" sz="2500" b="1" dirty="0">
                <a:latin typeface="Calibri" panose="020F0502020204030204" pitchFamily="34" charset="0"/>
                <a:cs typeface="Arial" panose="020B0604020202020204" pitchFamily="34" charset="0"/>
              </a:rPr>
              <a:t> </a:t>
            </a:r>
            <a:r>
              <a:rPr lang="en-US" sz="2500" dirty="0">
                <a:latin typeface="Calibri" panose="020F0502020204030204" pitchFamily="34" charset="0"/>
                <a:cs typeface="Arial" panose="020B0604020202020204" pitchFamily="34" charset="0"/>
              </a:rPr>
              <a:t>1 Year</a:t>
            </a:r>
            <a:endParaRPr lang="en-US" sz="3200" b="1" u="sng" dirty="0">
              <a:latin typeface="Calibri" panose="020F0502020204030204" pitchFamily="34" charset="0"/>
            </a:endParaRPr>
          </a:p>
          <a:p>
            <a:endParaRPr lang="en-US" sz="3200" b="1" u="sng" dirty="0"/>
          </a:p>
        </p:txBody>
      </p:sp>
    </p:spTree>
    <p:extLst>
      <p:ext uri="{BB962C8B-B14F-4D97-AF65-F5344CB8AC3E}">
        <p14:creationId xmlns:p14="http://schemas.microsoft.com/office/powerpoint/2010/main" val="286101113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2"/>
          <p:cNvSpPr txBox="1">
            <a:spLocks noChangeArrowheads="1"/>
          </p:cNvSpPr>
          <p:nvPr/>
        </p:nvSpPr>
        <p:spPr bwMode="auto">
          <a:xfrm>
            <a:off x="0" y="24213"/>
            <a:ext cx="9144000" cy="6740307"/>
          </a:xfrm>
          <a:prstGeom prst="rect">
            <a:avLst/>
          </a:prstGeom>
          <a:noFill/>
          <a:ln w="12700" cap="sq">
            <a:noFill/>
            <a:miter lim="800000"/>
            <a:headEnd type="none" w="sm" len="sm"/>
            <a:tailEnd type="none" w="sm" len="sm"/>
          </a:ln>
        </p:spPr>
        <p:txBody>
          <a:bodyPr>
            <a:spAutoFit/>
          </a:bodyPr>
          <a:lstStyle/>
          <a:p>
            <a:pPr algn="ctr" eaLnBrk="1" hangingPunct="1"/>
            <a:r>
              <a:rPr lang="en-US" sz="3600" dirty="0">
                <a:latin typeface="Calibri" panose="020F0502020204030204" pitchFamily="34" charset="0"/>
              </a:rPr>
              <a:t>The New Entrant Safety Seminar</a:t>
            </a:r>
          </a:p>
          <a:p>
            <a:pPr algn="ctr" eaLnBrk="1" hangingPunct="1"/>
            <a:r>
              <a:rPr lang="en-US" sz="3600" b="1" u="sng" dirty="0">
                <a:solidFill>
                  <a:srgbClr val="FF0000"/>
                </a:solidFill>
                <a:latin typeface="Calibri" panose="020F0502020204030204" pitchFamily="34" charset="0"/>
              </a:rPr>
              <a:t>is not</a:t>
            </a:r>
            <a:r>
              <a:rPr lang="en-US" sz="3600" b="1" dirty="0">
                <a:solidFill>
                  <a:srgbClr val="FFFF00"/>
                </a:solidFill>
                <a:latin typeface="Calibri" panose="020F0502020204030204" pitchFamily="34" charset="0"/>
              </a:rPr>
              <a:t> </a:t>
            </a:r>
          </a:p>
          <a:p>
            <a:pPr algn="ctr" eaLnBrk="1" hangingPunct="1"/>
            <a:r>
              <a:rPr lang="en-US" sz="3600" dirty="0">
                <a:latin typeface="Calibri" panose="020F0502020204030204" pitchFamily="34" charset="0"/>
              </a:rPr>
              <a:t>a Comprehensive Training Program on the </a:t>
            </a:r>
          </a:p>
          <a:p>
            <a:pPr algn="ctr" eaLnBrk="1" hangingPunct="1"/>
            <a:r>
              <a:rPr lang="en-US" sz="3600" dirty="0">
                <a:latin typeface="Calibri" panose="020F0502020204030204" pitchFamily="34" charset="0"/>
              </a:rPr>
              <a:t>Federal Motor Carrier Safety Regulations, or</a:t>
            </a:r>
            <a:r>
              <a:rPr lang="en-US" sz="3600" b="1" u="sng" dirty="0">
                <a:latin typeface="Calibri" panose="020F0502020204030204" pitchFamily="34" charset="0"/>
              </a:rPr>
              <a:t> </a:t>
            </a:r>
          </a:p>
          <a:p>
            <a:pPr algn="ctr" eaLnBrk="1" hangingPunct="1"/>
            <a:r>
              <a:rPr lang="en-US" sz="3600" dirty="0">
                <a:latin typeface="Calibri" panose="020F0502020204030204" pitchFamily="34" charset="0"/>
              </a:rPr>
              <a:t>Florida State Statutes, but a general overview of the requirements of motor carriers operating in intrastate commerce within Florida.</a:t>
            </a:r>
          </a:p>
          <a:p>
            <a:pPr algn="ctr" eaLnBrk="1" hangingPunct="1"/>
            <a:endParaRPr lang="en-US" sz="3600" u="sng" dirty="0">
              <a:solidFill>
                <a:srgbClr val="FFFF00"/>
              </a:solidFill>
              <a:latin typeface="Calibri" panose="020F0502020204030204" pitchFamily="34" charset="0"/>
            </a:endParaRPr>
          </a:p>
          <a:p>
            <a:pPr algn="ctr" eaLnBrk="1" hangingPunct="1"/>
            <a:r>
              <a:rPr lang="en-US" sz="3600" dirty="0">
                <a:latin typeface="Calibri" panose="020F0502020204030204" pitchFamily="34" charset="0"/>
              </a:rPr>
              <a:t>Furthermore, the purpose of this seminar </a:t>
            </a:r>
          </a:p>
          <a:p>
            <a:pPr algn="ctr" eaLnBrk="1" hangingPunct="1"/>
            <a:r>
              <a:rPr lang="en-US" sz="3600" b="1" u="sng" dirty="0">
                <a:solidFill>
                  <a:srgbClr val="FF0000"/>
                </a:solidFill>
                <a:latin typeface="Calibri" panose="020F0502020204030204" pitchFamily="34" charset="0"/>
              </a:rPr>
              <a:t>is not </a:t>
            </a:r>
          </a:p>
          <a:p>
            <a:pPr algn="ctr" eaLnBrk="1" hangingPunct="1"/>
            <a:r>
              <a:rPr lang="en-US" sz="3600" dirty="0">
                <a:latin typeface="Calibri" panose="020F0502020204030204" pitchFamily="34" charset="0"/>
              </a:rPr>
              <a:t>to provide legal advice, but to offer general information on regulatory requirements.</a:t>
            </a:r>
          </a:p>
        </p:txBody>
      </p:sp>
      <p:sp>
        <p:nvSpPr>
          <p:cNvPr id="10244" name="Rectangle 5"/>
          <p:cNvSpPr>
            <a:spLocks noChangeArrowheads="1"/>
          </p:cNvSpPr>
          <p:nvPr/>
        </p:nvSpPr>
        <p:spPr bwMode="auto">
          <a:xfrm flipH="1" flipV="1">
            <a:off x="3070226" y="5988051"/>
            <a:ext cx="184151" cy="646331"/>
          </a:xfrm>
          <a:prstGeom prst="rect">
            <a:avLst/>
          </a:prstGeom>
          <a:noFill/>
          <a:ln w="12700">
            <a:noFill/>
            <a:miter lim="800000"/>
            <a:headEnd type="none" w="sm" len="sm"/>
            <a:tailEnd type="none" w="sm" len="sm"/>
          </a:ln>
        </p:spPr>
        <p:txBody>
          <a:bodyPr>
            <a:spAutoFit/>
          </a:bodyPr>
          <a:lstStyle/>
          <a:p>
            <a:pPr eaLnBrk="1" hangingPunct="1">
              <a:spcBef>
                <a:spcPct val="50000"/>
              </a:spcBef>
            </a:pPr>
            <a:r>
              <a:rPr lang="en-US" sz="3600">
                <a:latin typeface="Times New Roman" pitchFamily="18" charset="0"/>
              </a:rPr>
              <a:t>                </a:t>
            </a:r>
          </a:p>
        </p:txBody>
      </p:sp>
      <p:sp>
        <p:nvSpPr>
          <p:cNvPr id="6" name="Slide Number Placeholder 5"/>
          <p:cNvSpPr>
            <a:spLocks noGrp="1"/>
          </p:cNvSpPr>
          <p:nvPr>
            <p:ph type="sldNum" sz="quarter" idx="12"/>
          </p:nvPr>
        </p:nvSpPr>
        <p:spPr/>
        <p:txBody>
          <a:bodyPr/>
          <a:lstStyle/>
          <a:p>
            <a:pPr>
              <a:defRPr/>
            </a:pPr>
            <a:fld id="{36CBF760-72FD-4376-AFA9-942C53F83533}" type="slidenum">
              <a:rPr lang="en-US" smtClean="0"/>
              <a:pPr>
                <a:defRPr/>
              </a:pPr>
              <a:t>8</a:t>
            </a:fld>
            <a:endParaRPr lang="en-US"/>
          </a:p>
        </p:txBody>
      </p:sp>
    </p:spTree>
    <p:extLst>
      <p:ext uri="{BB962C8B-B14F-4D97-AF65-F5344CB8AC3E}">
        <p14:creationId xmlns:p14="http://schemas.microsoft.com/office/powerpoint/2010/main" val="3183726166"/>
      </p:ext>
    </p:extLst>
  </p:cSld>
  <p:clrMapOvr>
    <a:masterClrMapping/>
  </p:clrMapOvr>
  <p:transition spd="slow">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689EB7C0-C925-4261-A6F3-AD3213A05E79}" type="slidenum">
              <a:rPr lang="en-US"/>
              <a:pPr>
                <a:defRPr/>
              </a:pPr>
              <a:t>80</a:t>
            </a:fld>
            <a:endParaRPr lang="en-US"/>
          </a:p>
        </p:txBody>
      </p:sp>
      <p:sp>
        <p:nvSpPr>
          <p:cNvPr id="51203"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51204"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51205" name="Rectangle 4"/>
          <p:cNvSpPr>
            <a:spLocks noChangeArrowheads="1"/>
          </p:cNvSpPr>
          <p:nvPr/>
        </p:nvSpPr>
        <p:spPr bwMode="auto">
          <a:xfrm>
            <a:off x="7377114" y="6246813"/>
            <a:ext cx="186013" cy="339196"/>
          </a:xfrm>
          <a:prstGeom prst="rect">
            <a:avLst/>
          </a:prstGeom>
          <a:noFill/>
          <a:ln w="9525">
            <a:noFill/>
            <a:miter lim="800000"/>
            <a:headEnd/>
            <a:tailEnd/>
          </a:ln>
        </p:spPr>
        <p:txBody>
          <a:bodyPr wrap="none" lIns="92075" tIns="46038" rIns="92075" bIns="46038">
            <a:spAutoFit/>
          </a:bodyPr>
          <a:lstStyle/>
          <a:p>
            <a:endParaRPr lang="en-US" sz="1600">
              <a:latin typeface="Univers" pitchFamily="34" charset="0"/>
            </a:endParaRPr>
          </a:p>
        </p:txBody>
      </p:sp>
      <p:sp>
        <p:nvSpPr>
          <p:cNvPr id="51206" name="Rectangle 5"/>
          <p:cNvSpPr>
            <a:spLocks noChangeArrowheads="1"/>
          </p:cNvSpPr>
          <p:nvPr/>
        </p:nvSpPr>
        <p:spPr bwMode="auto">
          <a:xfrm>
            <a:off x="0" y="503953"/>
            <a:ext cx="9121923" cy="770084"/>
          </a:xfrm>
          <a:prstGeom prst="rect">
            <a:avLst/>
          </a:prstGeom>
          <a:noFill/>
          <a:ln w="9525">
            <a:noFill/>
            <a:miter lim="800000"/>
            <a:headEnd/>
            <a:tailEnd/>
          </a:ln>
        </p:spPr>
        <p:txBody>
          <a:bodyPr wrap="square" lIns="92075" tIns="46038" rIns="92075" bIns="46038">
            <a:spAutoFit/>
          </a:bodyPr>
          <a:lstStyle/>
          <a:p>
            <a:pPr algn="ctr"/>
            <a:r>
              <a:rPr lang="en-US" sz="4400" b="1" dirty="0">
                <a:solidFill>
                  <a:srgbClr val="00B0F0"/>
                </a:solidFill>
                <a:latin typeface="Calibri" panose="020F0502020204030204" pitchFamily="34" charset="0"/>
              </a:rPr>
              <a:t>PART 397</a:t>
            </a:r>
          </a:p>
        </p:txBody>
      </p:sp>
      <p:sp>
        <p:nvSpPr>
          <p:cNvPr id="51207" name="Rectangle 6"/>
          <p:cNvSpPr>
            <a:spLocks noChangeArrowheads="1"/>
          </p:cNvSpPr>
          <p:nvPr/>
        </p:nvSpPr>
        <p:spPr bwMode="auto">
          <a:xfrm>
            <a:off x="0" y="1490762"/>
            <a:ext cx="9121923" cy="736613"/>
          </a:xfrm>
          <a:prstGeom prst="rect">
            <a:avLst/>
          </a:prstGeom>
          <a:noFill/>
          <a:ln w="9525">
            <a:noFill/>
            <a:miter lim="800000"/>
            <a:headEnd/>
            <a:tailEnd/>
          </a:ln>
        </p:spPr>
        <p:txBody>
          <a:bodyPr wrap="square" lIns="92075" tIns="46038" rIns="92075" bIns="46038">
            <a:spAutoFit/>
          </a:bodyPr>
          <a:lstStyle/>
          <a:p>
            <a:pPr marL="452438" indent="-404813" algn="ctr">
              <a:lnSpc>
                <a:spcPct val="130000"/>
              </a:lnSpc>
            </a:pPr>
            <a:r>
              <a:rPr lang="en-US" sz="3500" b="1" dirty="0">
                <a:solidFill>
                  <a:srgbClr val="00B0F0"/>
                </a:solidFill>
                <a:latin typeface="Calibri" panose="020F0502020204030204" pitchFamily="34" charset="0"/>
              </a:rPr>
              <a:t>TRANSPORTATION OF HAZARDOUS MATERIALS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8899" y="2725480"/>
            <a:ext cx="4866201" cy="3247959"/>
          </a:xfrm>
          <a:prstGeom prst="rect">
            <a:avLst/>
          </a:prstGeom>
          <a:noFill/>
          <a:ln w="53975">
            <a:solidFill>
              <a:schemeClr val="tx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39212"/>
      </p:ext>
    </p:extLst>
  </p:cSld>
  <p:clrMapOvr>
    <a:masterClrMapping/>
  </p:clrMapOvr>
  <p:transition spd="slow">
    <p:wipe/>
  </p:transition>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4" name="Picture 4" descr="http://ts1.mm.bing.net/th?&amp;id=HN.608034641964369062&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810000"/>
            <a:ext cx="1693698" cy="1693699"/>
          </a:xfrm>
          <a:prstGeom prst="rect">
            <a:avLst/>
          </a:prstGeom>
          <a:noFill/>
          <a:extLst>
            <a:ext uri="{909E8E84-426E-40DD-AFC4-6F175D3DCCD1}">
              <a14:hiddenFill xmlns:a14="http://schemas.microsoft.com/office/drawing/2010/main">
                <a:solidFill>
                  <a:srgbClr val="FFFFFF"/>
                </a:solidFill>
              </a14:hiddenFill>
            </a:ext>
          </a:extLst>
        </p:spPr>
      </p:pic>
      <p:sp>
        <p:nvSpPr>
          <p:cNvPr id="357378" name="Rectangle 2"/>
          <p:cNvSpPr>
            <a:spLocks noGrp="1" noChangeArrowheads="1"/>
          </p:cNvSpPr>
          <p:nvPr>
            <p:ph type="title"/>
          </p:nvPr>
        </p:nvSpPr>
        <p:spPr>
          <a:xfrm>
            <a:off x="0" y="228600"/>
            <a:ext cx="9144000" cy="685800"/>
          </a:xfrm>
        </p:spPr>
        <p:txBody>
          <a:bodyPr>
            <a:normAutofit fontScale="90000"/>
          </a:bodyPr>
          <a:lstStyle/>
          <a:p>
            <a:pPr algn="ctr" eaLnBrk="1" hangingPunct="1">
              <a:defRPr/>
            </a:pPr>
            <a:r>
              <a:rPr lang="en-US" sz="4000" b="1" dirty="0">
                <a:solidFill>
                  <a:srgbClr val="00B0F0"/>
                </a:solidFill>
                <a:effectLst/>
                <a:latin typeface="Calibri" panose="020F0502020204030204" pitchFamily="34" charset="0"/>
              </a:rPr>
              <a:t>Domestic Security</a:t>
            </a:r>
          </a:p>
        </p:txBody>
      </p:sp>
      <p:sp>
        <p:nvSpPr>
          <p:cNvPr id="7" name="Slide Number Placeholder 6"/>
          <p:cNvSpPr>
            <a:spLocks noGrp="1"/>
          </p:cNvSpPr>
          <p:nvPr>
            <p:ph type="sldNum" sz="quarter" idx="12"/>
          </p:nvPr>
        </p:nvSpPr>
        <p:spPr/>
        <p:txBody>
          <a:bodyPr/>
          <a:lstStyle/>
          <a:p>
            <a:pPr>
              <a:defRPr/>
            </a:pPr>
            <a:fld id="{6ABD5DAA-D616-4856-A9D4-9417CF5B2A72}" type="slidenum">
              <a:rPr lang="en-US"/>
              <a:pPr>
                <a:defRPr/>
              </a:pPr>
              <a:t>81</a:t>
            </a:fld>
            <a:endParaRPr lang="en-US"/>
          </a:p>
        </p:txBody>
      </p:sp>
      <p:sp>
        <p:nvSpPr>
          <p:cNvPr id="79877" name="Text Box 10"/>
          <p:cNvSpPr txBox="1">
            <a:spLocks noChangeArrowheads="1"/>
          </p:cNvSpPr>
          <p:nvPr/>
        </p:nvSpPr>
        <p:spPr bwMode="auto">
          <a:xfrm>
            <a:off x="381000" y="1103799"/>
            <a:ext cx="8534400" cy="2477601"/>
          </a:xfrm>
          <a:prstGeom prst="rect">
            <a:avLst/>
          </a:prstGeom>
          <a:noFill/>
          <a:ln w="12700">
            <a:noFill/>
            <a:miter lim="800000"/>
            <a:headEnd type="none" w="sm" len="sm"/>
            <a:tailEnd type="none" w="sm" len="sm"/>
          </a:ln>
        </p:spPr>
        <p:txBody>
          <a:bodyPr wrap="square">
            <a:spAutoFit/>
          </a:bodyPr>
          <a:lstStyle/>
          <a:p>
            <a:r>
              <a:rPr lang="en-US" sz="2400" dirty="0">
                <a:latin typeface="Calibri" panose="020F0502020204030204" pitchFamily="34" charset="0"/>
              </a:rPr>
              <a:t>Motor carriers involved in transportation of hazardous materials must:</a:t>
            </a:r>
          </a:p>
          <a:p>
            <a:endParaRPr lang="en-US" sz="1100" dirty="0">
              <a:latin typeface="Calibri" panose="020F0502020204030204" pitchFamily="34" charset="0"/>
            </a:endParaRPr>
          </a:p>
          <a:p>
            <a:pPr marL="342900" indent="-342900">
              <a:buClr>
                <a:srgbClr val="00B0F0"/>
              </a:buClr>
              <a:buFont typeface="Wingdings" panose="05000000000000000000" pitchFamily="2" charset="2"/>
              <a:buChar char="§"/>
            </a:pPr>
            <a:r>
              <a:rPr lang="en-US" sz="2400" dirty="0">
                <a:latin typeface="Calibri" panose="020F0502020204030204" pitchFamily="34" charset="0"/>
              </a:rPr>
              <a:t>Develop and implement a security plan</a:t>
            </a:r>
          </a:p>
          <a:p>
            <a:pPr marL="342900" indent="-342900">
              <a:buClr>
                <a:srgbClr val="00B0F0"/>
              </a:buClr>
              <a:buFont typeface="Wingdings" panose="05000000000000000000" pitchFamily="2" charset="2"/>
              <a:buChar char="§"/>
            </a:pPr>
            <a:endParaRPr lang="en-US" sz="2400" dirty="0">
              <a:latin typeface="Calibri" panose="020F0502020204030204" pitchFamily="34" charset="0"/>
            </a:endParaRPr>
          </a:p>
          <a:p>
            <a:pPr marL="342900" indent="-342900">
              <a:buClr>
                <a:srgbClr val="00B0F0"/>
              </a:buClr>
              <a:buFont typeface="Wingdings" panose="05000000000000000000" pitchFamily="2" charset="2"/>
              <a:buChar char="§"/>
            </a:pPr>
            <a:r>
              <a:rPr lang="en-US" sz="2400" dirty="0">
                <a:latin typeface="Calibri" panose="020F0502020204030204" pitchFamily="34" charset="0"/>
              </a:rPr>
              <a:t>Train employees to recognize and react to potential security threats</a:t>
            </a:r>
          </a:p>
        </p:txBody>
      </p:sp>
      <p:pic>
        <p:nvPicPr>
          <p:cNvPr id="5122" name="Picture 2" descr="http://ts1.mm.bing.net/th?id=HN.608029827317891656&amp;pid=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733800"/>
            <a:ext cx="2064378" cy="1417348"/>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615" y="3932025"/>
            <a:ext cx="1728185" cy="163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Box 10"/>
          <p:cNvSpPr txBox="1">
            <a:spLocks noChangeArrowheads="1"/>
          </p:cNvSpPr>
          <p:nvPr/>
        </p:nvSpPr>
        <p:spPr bwMode="auto">
          <a:xfrm>
            <a:off x="270189" y="5917668"/>
            <a:ext cx="8534400" cy="707886"/>
          </a:xfrm>
          <a:prstGeom prst="rect">
            <a:avLst/>
          </a:prstGeom>
          <a:noFill/>
          <a:ln w="12700">
            <a:noFill/>
            <a:miter lim="800000"/>
            <a:headEnd type="none" w="sm" len="sm"/>
            <a:tailEnd type="none" w="sm" len="sm"/>
          </a:ln>
        </p:spPr>
        <p:txBody>
          <a:bodyPr wrap="square">
            <a:spAutoFit/>
          </a:bodyPr>
          <a:lstStyle/>
          <a:p>
            <a:pPr algn="ctr">
              <a:buClr>
                <a:schemeClr val="accent6"/>
              </a:buClr>
            </a:pPr>
            <a:r>
              <a:rPr lang="en-US" sz="2000" dirty="0">
                <a:latin typeface="Calibri" panose="020F0502020204030204" pitchFamily="34" charset="0"/>
              </a:rPr>
              <a:t>FHP’s Office of Commercial Vehicle Enforcement conducts on site security contact reviews and corporate security reviews.</a:t>
            </a:r>
          </a:p>
        </p:txBody>
      </p:sp>
    </p:spTree>
  </p:cSld>
  <p:clrMapOvr>
    <a:masterClrMapping/>
  </p:clrMapOvr>
  <p:transition spd="slow">
    <p:wipe/>
  </p:transition>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819212" y="362741"/>
            <a:ext cx="7511473" cy="1312480"/>
          </a:xfrm>
        </p:spPr>
        <p:txBody>
          <a:bodyPr>
            <a:normAutofit/>
          </a:bodyPr>
          <a:lstStyle/>
          <a:p>
            <a:pPr algn="ctr" eaLnBrk="1" hangingPunct="1">
              <a:defRPr/>
            </a:pPr>
            <a:r>
              <a:rPr lang="en-US" sz="3600" b="1" dirty="0">
                <a:solidFill>
                  <a:srgbClr val="00B0F0"/>
                </a:solidFill>
                <a:effectLst>
                  <a:outerShdw blurRad="38100" dist="38100" dir="2700000" algn="tl">
                    <a:srgbClr val="000000">
                      <a:alpha val="43137"/>
                    </a:srgbClr>
                  </a:outerShdw>
                </a:effectLst>
                <a:latin typeface="Calibri" panose="020F0502020204030204" pitchFamily="34" charset="0"/>
              </a:rPr>
              <a:t>Record maintenance</a:t>
            </a:r>
          </a:p>
        </p:txBody>
      </p:sp>
      <p:sp>
        <p:nvSpPr>
          <p:cNvPr id="13" name="Slide Number Placeholder 5"/>
          <p:cNvSpPr>
            <a:spLocks noGrp="1"/>
          </p:cNvSpPr>
          <p:nvPr>
            <p:ph type="sldNum" sz="quarter" idx="12"/>
          </p:nvPr>
        </p:nvSpPr>
        <p:spPr/>
        <p:txBody>
          <a:bodyPr/>
          <a:lstStyle/>
          <a:p>
            <a:pPr>
              <a:defRPr/>
            </a:pPr>
            <a:fld id="{3132083A-20B8-4849-B0E7-9E25DD01DF51}" type="slidenum">
              <a:rPr lang="en-US"/>
              <a:pPr>
                <a:defRPr/>
              </a:pPr>
              <a:t>82</a:t>
            </a:fld>
            <a:endParaRPr lang="en-US"/>
          </a:p>
        </p:txBody>
      </p:sp>
      <p:sp>
        <p:nvSpPr>
          <p:cNvPr id="337925" name="Rectangle 5"/>
          <p:cNvSpPr>
            <a:spLocks noChangeArrowheads="1"/>
          </p:cNvSpPr>
          <p:nvPr/>
        </p:nvSpPr>
        <p:spPr bwMode="auto">
          <a:xfrm>
            <a:off x="1904999" y="1981200"/>
            <a:ext cx="6096001" cy="4007251"/>
          </a:xfrm>
          <a:prstGeom prst="rect">
            <a:avLst/>
          </a:prstGeom>
          <a:noFill/>
          <a:ln w="12700">
            <a:noFill/>
            <a:miter lim="800000"/>
            <a:headEnd type="none" w="sm" len="sm"/>
            <a:tailEnd type="none" w="sm" len="sm"/>
          </a:ln>
          <a:effectLst/>
        </p:spPr>
        <p:txBody>
          <a:bodyPr wrap="square">
            <a:spAutoFit/>
          </a:bodyPr>
          <a:lstStyle/>
          <a:p>
            <a:pPr marL="457200" indent="-457200" eaLnBrk="1" hangingPunct="1">
              <a:lnSpc>
                <a:spcPct val="90000"/>
              </a:lnSpc>
              <a:spcBef>
                <a:spcPct val="50000"/>
              </a:spcBef>
              <a:buClr>
                <a:srgbClr val="00B0F0"/>
              </a:buClr>
              <a:buSzPct val="75000"/>
              <a:buFont typeface="Wingdings" panose="05000000000000000000" pitchFamily="2" charset="2"/>
              <a:buChar char="§"/>
              <a:defRPr/>
            </a:pPr>
            <a:r>
              <a:rPr lang="en-US" sz="2400" dirty="0">
                <a:latin typeface="Calibri" panose="020F0502020204030204" pitchFamily="34" charset="0"/>
              </a:rPr>
              <a:t>Maintain shipping papers/manifests for 2 years</a:t>
            </a:r>
          </a:p>
          <a:p>
            <a:pPr marL="457200" indent="-457200" eaLnBrk="1" hangingPunct="1">
              <a:lnSpc>
                <a:spcPct val="90000"/>
              </a:lnSpc>
              <a:spcBef>
                <a:spcPct val="50000"/>
              </a:spcBef>
              <a:buClr>
                <a:srgbClr val="00B0F0"/>
              </a:buClr>
              <a:buSzPct val="75000"/>
              <a:buFont typeface="Wingdings" panose="05000000000000000000" pitchFamily="2" charset="2"/>
              <a:buChar char="§"/>
              <a:defRPr/>
            </a:pPr>
            <a:r>
              <a:rPr lang="en-US" sz="2400" dirty="0">
                <a:latin typeface="Calibri" panose="020F0502020204030204" pitchFamily="34" charset="0"/>
              </a:rPr>
              <a:t>Maintain hazardous waste manifests for 3 years</a:t>
            </a:r>
          </a:p>
          <a:p>
            <a:pPr marL="457200" indent="-457200" eaLnBrk="1" hangingPunct="1">
              <a:lnSpc>
                <a:spcPct val="90000"/>
              </a:lnSpc>
              <a:spcBef>
                <a:spcPct val="50000"/>
              </a:spcBef>
              <a:buClr>
                <a:srgbClr val="00B0F0"/>
              </a:buClr>
              <a:buSzPct val="75000"/>
              <a:buFont typeface="Wingdings" panose="05000000000000000000" pitchFamily="2" charset="2"/>
              <a:buChar char="§"/>
              <a:defRPr/>
            </a:pPr>
            <a:r>
              <a:rPr lang="en-US" sz="2400" dirty="0">
                <a:latin typeface="Calibri" panose="020F0502020204030204" pitchFamily="34" charset="0"/>
              </a:rPr>
              <a:t>Keep PHMSA/Federal HazMat Registration Current</a:t>
            </a:r>
          </a:p>
          <a:p>
            <a:pPr marL="457200" indent="-457200" eaLnBrk="1" hangingPunct="1">
              <a:lnSpc>
                <a:spcPct val="90000"/>
              </a:lnSpc>
              <a:spcBef>
                <a:spcPct val="50000"/>
              </a:spcBef>
              <a:buClr>
                <a:srgbClr val="00B0F0"/>
              </a:buClr>
              <a:buSzPct val="75000"/>
              <a:buFont typeface="Wingdings" panose="05000000000000000000" pitchFamily="2" charset="2"/>
              <a:buChar char="§"/>
              <a:defRPr/>
            </a:pPr>
            <a:r>
              <a:rPr lang="en-US" sz="2400" dirty="0">
                <a:latin typeface="Calibri" panose="020F0502020204030204" pitchFamily="34" charset="0"/>
              </a:rPr>
              <a:t>Maintain security plans</a:t>
            </a:r>
          </a:p>
          <a:p>
            <a:pPr marL="457200" indent="-457200" eaLnBrk="1" hangingPunct="1">
              <a:lnSpc>
                <a:spcPct val="90000"/>
              </a:lnSpc>
              <a:spcBef>
                <a:spcPct val="50000"/>
              </a:spcBef>
              <a:buClr>
                <a:srgbClr val="00B0F0"/>
              </a:buClr>
              <a:buSzPct val="75000"/>
              <a:buFont typeface="Wingdings" panose="05000000000000000000" pitchFamily="2" charset="2"/>
              <a:buChar char="§"/>
              <a:defRPr/>
            </a:pPr>
            <a:r>
              <a:rPr lang="en-US" sz="2400" dirty="0">
                <a:latin typeface="Calibri" panose="020F0502020204030204" pitchFamily="34" charset="0"/>
              </a:rPr>
              <a:t>Document driver’s HazMat training</a:t>
            </a:r>
          </a:p>
          <a:p>
            <a:pPr marL="457200" indent="-457200" eaLnBrk="1" hangingPunct="1">
              <a:lnSpc>
                <a:spcPct val="90000"/>
              </a:lnSpc>
              <a:spcBef>
                <a:spcPct val="50000"/>
              </a:spcBef>
              <a:buClr>
                <a:srgbClr val="00B0F0"/>
              </a:buClr>
              <a:buSzPct val="75000"/>
              <a:buFont typeface="Wingdings" panose="05000000000000000000" pitchFamily="2" charset="2"/>
              <a:buChar char="§"/>
              <a:defRPr/>
            </a:pPr>
            <a:r>
              <a:rPr lang="en-US" sz="2400" dirty="0">
                <a:latin typeface="Calibri" panose="020F0502020204030204" pitchFamily="34" charset="0"/>
              </a:rPr>
              <a:t>Document all employee’s HazMat training</a:t>
            </a:r>
          </a:p>
        </p:txBody>
      </p:sp>
      <p:pic>
        <p:nvPicPr>
          <p:cNvPr id="80906" name="Picture 10" descr="plac2"/>
          <p:cNvPicPr>
            <a:picLocks noChangeAspect="1" noChangeArrowheads="1"/>
          </p:cNvPicPr>
          <p:nvPr/>
        </p:nvPicPr>
        <p:blipFill>
          <a:blip r:embed="rId2" cstate="print"/>
          <a:srcRect/>
          <a:stretch>
            <a:fillRect/>
          </a:stretch>
        </p:blipFill>
        <p:spPr bwMode="auto">
          <a:xfrm>
            <a:off x="228600" y="951912"/>
            <a:ext cx="1676399" cy="1676398"/>
          </a:xfrm>
          <a:prstGeom prst="rect">
            <a:avLst/>
          </a:prstGeom>
          <a:noFill/>
          <a:ln w="9525">
            <a:noFill/>
            <a:miter lim="800000"/>
            <a:headEnd/>
            <a:tailEnd/>
          </a:ln>
        </p:spPr>
      </p:pic>
    </p:spTree>
  </p:cSld>
  <p:clrMapOvr>
    <a:masterClrMapping/>
  </p:clrMapOvr>
  <p:transition spd="slow">
    <p:wipe/>
  </p:transition>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819212" y="362741"/>
            <a:ext cx="7511473" cy="1312480"/>
          </a:xfrm>
        </p:spPr>
        <p:txBody>
          <a:bodyPr>
            <a:normAutofit/>
          </a:bodyPr>
          <a:lstStyle/>
          <a:p>
            <a:pPr algn="ctr" eaLnBrk="1" hangingPunct="1">
              <a:defRPr/>
            </a:pPr>
            <a:r>
              <a:rPr lang="en-US" sz="3600" b="1" dirty="0">
                <a:solidFill>
                  <a:srgbClr val="00B0F0"/>
                </a:solidFill>
                <a:effectLst>
                  <a:outerShdw blurRad="38100" dist="38100" dir="2700000" algn="tl">
                    <a:srgbClr val="000000">
                      <a:alpha val="43137"/>
                    </a:srgbClr>
                  </a:outerShdw>
                </a:effectLst>
                <a:latin typeface="Calibri" panose="020F0502020204030204" pitchFamily="34" charset="0"/>
              </a:rPr>
              <a:t>Driving and Parking Rules</a:t>
            </a:r>
          </a:p>
        </p:txBody>
      </p:sp>
      <p:sp>
        <p:nvSpPr>
          <p:cNvPr id="13" name="Slide Number Placeholder 5"/>
          <p:cNvSpPr>
            <a:spLocks noGrp="1"/>
          </p:cNvSpPr>
          <p:nvPr>
            <p:ph type="sldNum" sz="quarter" idx="12"/>
          </p:nvPr>
        </p:nvSpPr>
        <p:spPr/>
        <p:txBody>
          <a:bodyPr/>
          <a:lstStyle/>
          <a:p>
            <a:pPr>
              <a:defRPr/>
            </a:pPr>
            <a:fld id="{3132083A-20B8-4849-B0E7-9E25DD01DF51}" type="slidenum">
              <a:rPr lang="en-US"/>
              <a:pPr>
                <a:defRPr/>
              </a:pPr>
              <a:t>83</a:t>
            </a:fld>
            <a:endParaRPr lang="en-US"/>
          </a:p>
        </p:txBody>
      </p:sp>
      <p:sp>
        <p:nvSpPr>
          <p:cNvPr id="337925" name="Rectangle 5"/>
          <p:cNvSpPr>
            <a:spLocks noChangeArrowheads="1"/>
          </p:cNvSpPr>
          <p:nvPr/>
        </p:nvSpPr>
        <p:spPr bwMode="auto">
          <a:xfrm>
            <a:off x="2667000" y="1905000"/>
            <a:ext cx="4572000" cy="3982629"/>
          </a:xfrm>
          <a:prstGeom prst="rect">
            <a:avLst/>
          </a:prstGeom>
          <a:noFill/>
          <a:ln w="12700">
            <a:noFill/>
            <a:miter lim="800000"/>
            <a:headEnd type="none" w="sm" len="sm"/>
            <a:tailEnd type="none" w="sm" len="sm"/>
          </a:ln>
          <a:effectLst/>
        </p:spPr>
        <p:txBody>
          <a:bodyPr>
            <a:spAutoFit/>
          </a:bodyPr>
          <a:lstStyle/>
          <a:p>
            <a:pPr marL="457200" indent="-457200" eaLnBrk="1" hangingPunct="1">
              <a:lnSpc>
                <a:spcPct val="90000"/>
              </a:lnSpc>
              <a:spcBef>
                <a:spcPct val="50000"/>
              </a:spcBef>
              <a:buClr>
                <a:srgbClr val="00B0F0"/>
              </a:buClr>
              <a:buSzPct val="75000"/>
              <a:buFont typeface="Wingdings" panose="05000000000000000000" pitchFamily="2" charset="2"/>
              <a:buChar char="§"/>
              <a:defRPr/>
            </a:pPr>
            <a:r>
              <a:rPr lang="en-US" sz="3200" dirty="0">
                <a:latin typeface="Calibri" panose="020F0502020204030204" pitchFamily="34" charset="0"/>
              </a:rPr>
              <a:t>Attendance</a:t>
            </a:r>
          </a:p>
          <a:p>
            <a:pPr marL="457200" indent="-457200" eaLnBrk="1" hangingPunct="1">
              <a:lnSpc>
                <a:spcPct val="90000"/>
              </a:lnSpc>
              <a:spcBef>
                <a:spcPct val="50000"/>
              </a:spcBef>
              <a:buClr>
                <a:srgbClr val="00B0F0"/>
              </a:buClr>
              <a:buSzPct val="75000"/>
              <a:buFont typeface="Wingdings" panose="05000000000000000000" pitchFamily="2" charset="2"/>
              <a:buChar char="§"/>
              <a:defRPr/>
            </a:pPr>
            <a:r>
              <a:rPr lang="en-US" sz="3200" dirty="0">
                <a:latin typeface="Calibri" panose="020F0502020204030204" pitchFamily="34" charset="0"/>
              </a:rPr>
              <a:t>Parking</a:t>
            </a:r>
          </a:p>
          <a:p>
            <a:pPr marL="457200" indent="-457200" eaLnBrk="1" hangingPunct="1">
              <a:lnSpc>
                <a:spcPct val="90000"/>
              </a:lnSpc>
              <a:spcBef>
                <a:spcPct val="50000"/>
              </a:spcBef>
              <a:buClr>
                <a:srgbClr val="00B0F0"/>
              </a:buClr>
              <a:buSzPct val="75000"/>
              <a:buFont typeface="Wingdings" panose="05000000000000000000" pitchFamily="2" charset="2"/>
              <a:buChar char="§"/>
              <a:defRPr/>
            </a:pPr>
            <a:r>
              <a:rPr lang="en-US" sz="3200" dirty="0">
                <a:latin typeface="Calibri" panose="020F0502020204030204" pitchFamily="34" charset="0"/>
              </a:rPr>
              <a:t>Smoking</a:t>
            </a:r>
          </a:p>
          <a:p>
            <a:pPr marL="457200" indent="-457200" eaLnBrk="1" hangingPunct="1">
              <a:lnSpc>
                <a:spcPct val="90000"/>
              </a:lnSpc>
              <a:spcBef>
                <a:spcPct val="50000"/>
              </a:spcBef>
              <a:buClr>
                <a:srgbClr val="00B0F0"/>
              </a:buClr>
              <a:buSzPct val="75000"/>
              <a:buFont typeface="Wingdings" panose="05000000000000000000" pitchFamily="2" charset="2"/>
              <a:buChar char="§"/>
              <a:defRPr/>
            </a:pPr>
            <a:r>
              <a:rPr lang="en-US" sz="3200" dirty="0">
                <a:latin typeface="Calibri" panose="020F0502020204030204" pitchFamily="34" charset="0"/>
              </a:rPr>
              <a:t>Fueling</a:t>
            </a:r>
          </a:p>
          <a:p>
            <a:pPr marL="457200" indent="-457200" eaLnBrk="1" hangingPunct="1">
              <a:lnSpc>
                <a:spcPct val="90000"/>
              </a:lnSpc>
              <a:spcBef>
                <a:spcPct val="50000"/>
              </a:spcBef>
              <a:buClr>
                <a:srgbClr val="00B0F0"/>
              </a:buClr>
              <a:buSzPct val="75000"/>
              <a:buFont typeface="Wingdings" panose="05000000000000000000" pitchFamily="2" charset="2"/>
              <a:buChar char="§"/>
              <a:defRPr/>
            </a:pPr>
            <a:r>
              <a:rPr lang="en-US" sz="3200" dirty="0">
                <a:latin typeface="Calibri" panose="020F0502020204030204" pitchFamily="34" charset="0"/>
              </a:rPr>
              <a:t>Routing</a:t>
            </a:r>
          </a:p>
          <a:p>
            <a:pPr marL="457200" indent="-457200" eaLnBrk="1" hangingPunct="1">
              <a:lnSpc>
                <a:spcPct val="90000"/>
              </a:lnSpc>
              <a:spcBef>
                <a:spcPct val="50000"/>
              </a:spcBef>
              <a:buClr>
                <a:srgbClr val="00B0F0"/>
              </a:buClr>
              <a:buSzPct val="75000"/>
              <a:buFont typeface="Wingdings" panose="05000000000000000000" pitchFamily="2" charset="2"/>
              <a:buChar char="§"/>
              <a:defRPr/>
            </a:pPr>
            <a:r>
              <a:rPr lang="en-US" sz="3200" dirty="0">
                <a:latin typeface="Calibri" panose="020F0502020204030204" pitchFamily="34" charset="0"/>
              </a:rPr>
              <a:t>Railroad Crossings</a:t>
            </a:r>
          </a:p>
        </p:txBody>
      </p:sp>
      <p:pic>
        <p:nvPicPr>
          <p:cNvPr id="80906" name="Picture 10" descr="plac2"/>
          <p:cNvPicPr>
            <a:picLocks noChangeAspect="1" noChangeArrowheads="1"/>
          </p:cNvPicPr>
          <p:nvPr/>
        </p:nvPicPr>
        <p:blipFill>
          <a:blip r:embed="rId2" cstate="print"/>
          <a:srcRect/>
          <a:stretch>
            <a:fillRect/>
          </a:stretch>
        </p:blipFill>
        <p:spPr bwMode="auto">
          <a:xfrm>
            <a:off x="533400" y="1371602"/>
            <a:ext cx="1676399" cy="1676398"/>
          </a:xfrm>
          <a:prstGeom prst="rect">
            <a:avLst/>
          </a:prstGeom>
          <a:noFill/>
          <a:ln w="9525">
            <a:noFill/>
            <a:miter lim="800000"/>
            <a:headEnd/>
            <a:tailEnd/>
          </a:ln>
        </p:spPr>
      </p:pic>
      <p:pic>
        <p:nvPicPr>
          <p:cNvPr id="4098" name="Picture 2" descr="http://ts4.mm.bing.net/th?id=HN.608013832853654360&amp;w=244&amp;h=165&amp;c=7&amp;rs=1&amp;pid=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838450"/>
            <a:ext cx="2789238" cy="188595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175322"/>
      </p:ext>
    </p:extLst>
  </p:cSld>
  <p:clrMapOvr>
    <a:masterClrMapping/>
  </p:clrMapOvr>
  <p:transition spd="slow">
    <p:wip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FF962E5-C4F0-4B80-9D72-B052152B4F5B}" type="slidenum">
              <a:rPr lang="en-US" smtClean="0"/>
              <a:pPr>
                <a:defRPr/>
              </a:pPr>
              <a:t>84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286000"/>
          </a:xfrm>
          <a:prstGeom prst="rect">
            <a:avLst/>
          </a:prstGeom>
        </p:spPr>
      </p:pic>
      <p:sp>
        <p:nvSpPr>
          <p:cNvPr id="7" name="TextBox 6"/>
          <p:cNvSpPr txBox="1"/>
          <p:nvPr/>
        </p:nvSpPr>
        <p:spPr>
          <a:xfrm>
            <a:off x="1562100" y="2895600"/>
            <a:ext cx="6019800" cy="3293209"/>
          </a:xfrm>
          <a:prstGeom prst="rect">
            <a:avLst/>
          </a:prstGeom>
          <a:noFill/>
        </p:spPr>
        <p:txBody>
          <a:bodyPr wrap="square" rtlCol="0">
            <a:spAutoFit/>
          </a:bodyPr>
          <a:lstStyle/>
          <a:p>
            <a:r>
              <a:rPr lang="en-US" sz="2800" dirty="0">
                <a:latin typeface="Calibri" panose="020F0502020204030204" pitchFamily="34" charset="0"/>
              </a:rPr>
              <a:t>What is CSA?</a:t>
            </a:r>
          </a:p>
          <a:p>
            <a:endParaRPr lang="en-US" dirty="0">
              <a:latin typeface="Calibri" panose="020F0502020204030204" pitchFamily="34" charset="0"/>
            </a:endParaRPr>
          </a:p>
          <a:p>
            <a:pPr algn="ctr"/>
            <a:r>
              <a:rPr lang="en-US" dirty="0">
                <a:latin typeface="Calibri" panose="020F0502020204030204" pitchFamily="34" charset="0"/>
              </a:rPr>
              <a:t>CSA is a FMCSA initiative to improve large truck and bus safety and ultimately reduce crashes, injuries, and fatalities that are related to commercial motor vehicles. It introduces a new enforcement and compliance model that allows FMCSA and its State Partners to contact a larger number of carriers earlier in order to address safety problems before crashes occur.</a:t>
            </a:r>
          </a:p>
          <a:p>
            <a:endParaRPr lang="en-US" dirty="0">
              <a:latin typeface="Calibri" panose="020F0502020204030204" pitchFamily="34" charset="0"/>
            </a:endParaRPr>
          </a:p>
          <a:p>
            <a:endParaRPr lang="en-US" dirty="0">
              <a:latin typeface="Calibri" panose="020F0502020204030204" pitchFamily="34" charset="0"/>
            </a:endParaRPr>
          </a:p>
          <a:p>
            <a:pPr algn="ctr"/>
            <a:r>
              <a:rPr lang="en-US" dirty="0">
                <a:latin typeface="Calibri" panose="020F0502020204030204" pitchFamily="34" charset="0"/>
                <a:hlinkClick r:id="rId3"/>
              </a:rPr>
              <a:t>https://ai.fmcsa.dot.gov/SMS/Default.aspx </a:t>
            </a:r>
            <a:endParaRPr lang="en-US" dirty="0">
              <a:latin typeface="Calibri" panose="020F0502020204030204" pitchFamily="34" charset="0"/>
            </a:endParaRPr>
          </a:p>
        </p:txBody>
      </p:sp>
    </p:spTree>
    <p:extLst>
      <p:ext uri="{BB962C8B-B14F-4D97-AF65-F5344CB8AC3E}">
        <p14:creationId xmlns:p14="http://schemas.microsoft.com/office/powerpoint/2010/main" val="30575727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FF962E5-C4F0-4B80-9D72-B052152B4F5B}" type="slidenum">
              <a:rPr lang="en-US" smtClean="0"/>
              <a:pPr>
                <a:defRPr/>
              </a:pPr>
              <a:t>85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286000"/>
          </a:xfrm>
          <a:prstGeom prst="rect">
            <a:avLst/>
          </a:prstGeom>
        </p:spPr>
      </p:pic>
      <p:sp>
        <p:nvSpPr>
          <p:cNvPr id="7" name="TextBox 6"/>
          <p:cNvSpPr txBox="1"/>
          <p:nvPr/>
        </p:nvSpPr>
        <p:spPr>
          <a:xfrm>
            <a:off x="723900" y="2514600"/>
            <a:ext cx="7696200" cy="3847207"/>
          </a:xfrm>
          <a:prstGeom prst="rect">
            <a:avLst/>
          </a:prstGeom>
          <a:noFill/>
        </p:spPr>
        <p:txBody>
          <a:bodyPr wrap="square" rtlCol="0">
            <a:spAutoFit/>
          </a:bodyPr>
          <a:lstStyle/>
          <a:p>
            <a:r>
              <a:rPr lang="en-US" b="1" dirty="0">
                <a:solidFill>
                  <a:schemeClr val="tx1">
                    <a:lumMod val="65000"/>
                    <a:lumOff val="35000"/>
                  </a:schemeClr>
                </a:solidFill>
                <a:latin typeface="Calibri" panose="020F0502020204030204" pitchFamily="34" charset="0"/>
              </a:rPr>
              <a:t>The Safety Measurement System (SMS)</a:t>
            </a:r>
          </a:p>
          <a:p>
            <a:pPr lvl="1"/>
            <a:r>
              <a:rPr lang="en-US" dirty="0">
                <a:solidFill>
                  <a:schemeClr val="tx1">
                    <a:lumMod val="65000"/>
                    <a:lumOff val="35000"/>
                  </a:schemeClr>
                </a:solidFill>
                <a:latin typeface="Calibri" panose="020F0502020204030204" pitchFamily="34" charset="0"/>
              </a:rPr>
              <a:t>FMCSA’s </a:t>
            </a:r>
            <a:r>
              <a:rPr lang="en-US" b="1" dirty="0">
                <a:solidFill>
                  <a:schemeClr val="tx1">
                    <a:lumMod val="65000"/>
                    <a:lumOff val="35000"/>
                  </a:schemeClr>
                </a:solidFill>
                <a:latin typeface="Calibri" panose="020F0502020204030204" pitchFamily="34" charset="0"/>
              </a:rPr>
              <a:t>workload prioritization tool </a:t>
            </a:r>
            <a:r>
              <a:rPr lang="en-US" dirty="0">
                <a:solidFill>
                  <a:schemeClr val="tx1">
                    <a:lumMod val="65000"/>
                    <a:lumOff val="35000"/>
                  </a:schemeClr>
                </a:solidFill>
                <a:latin typeface="Calibri" panose="020F0502020204030204" pitchFamily="34" charset="0"/>
              </a:rPr>
              <a:t>that identifies carriers for interventions (e.g., warning letters, investigations)</a:t>
            </a:r>
          </a:p>
          <a:p>
            <a:endParaRPr lang="en-US" b="1" dirty="0">
              <a:solidFill>
                <a:schemeClr val="tx1">
                  <a:lumMod val="65000"/>
                  <a:lumOff val="35000"/>
                </a:schemeClr>
              </a:solidFill>
              <a:latin typeface="Calibri" panose="020F0502020204030204" pitchFamily="34" charset="0"/>
            </a:endParaRPr>
          </a:p>
          <a:p>
            <a:r>
              <a:rPr lang="en-US" b="1" dirty="0">
                <a:solidFill>
                  <a:schemeClr val="tx1">
                    <a:lumMod val="65000"/>
                    <a:lumOff val="35000"/>
                  </a:schemeClr>
                </a:solidFill>
                <a:latin typeface="Calibri" panose="020F0502020204030204" pitchFamily="34" charset="0"/>
              </a:rPr>
              <a:t>Safety Interventions Process</a:t>
            </a:r>
          </a:p>
          <a:p>
            <a:pPr lvl="1"/>
            <a:r>
              <a:rPr lang="en-US" dirty="0">
                <a:solidFill>
                  <a:schemeClr val="tx1">
                    <a:lumMod val="65000"/>
                    <a:lumOff val="35000"/>
                  </a:schemeClr>
                </a:solidFill>
                <a:latin typeface="Calibri" panose="020F0502020204030204" pitchFamily="34" charset="0"/>
              </a:rPr>
              <a:t>Creates new and more efficient ways for FMCSA to interact with carriers and help bring them into compliance (e.g., warning letters and Onsite Focused Investigations)</a:t>
            </a:r>
          </a:p>
          <a:p>
            <a:pPr lvl="1"/>
            <a:endParaRPr lang="en-US" dirty="0">
              <a:solidFill>
                <a:schemeClr val="tx1">
                  <a:lumMod val="65000"/>
                  <a:lumOff val="35000"/>
                </a:schemeClr>
              </a:solidFill>
              <a:latin typeface="Calibri" panose="020F0502020204030204" pitchFamily="34" charset="0"/>
            </a:endParaRPr>
          </a:p>
          <a:p>
            <a:r>
              <a:rPr lang="en-US" b="1" dirty="0">
                <a:solidFill>
                  <a:schemeClr val="tx1">
                    <a:lumMod val="65000"/>
                    <a:lumOff val="35000"/>
                  </a:schemeClr>
                </a:solidFill>
                <a:latin typeface="Calibri" panose="020F0502020204030204" pitchFamily="34" charset="0"/>
              </a:rPr>
              <a:t>Proposed Safety Fitness Determination (SFD) </a:t>
            </a:r>
          </a:p>
          <a:p>
            <a:pPr lvl="1"/>
            <a:r>
              <a:rPr lang="en-US" dirty="0">
                <a:solidFill>
                  <a:schemeClr val="tx1">
                    <a:lumMod val="65000"/>
                    <a:lumOff val="35000"/>
                  </a:schemeClr>
                </a:solidFill>
                <a:latin typeface="Calibri" panose="020F0502020204030204" pitchFamily="34" charset="0"/>
              </a:rPr>
              <a:t>To assess safety performance of larger segment of industry, keeping more unsafe carriers off the road (still needs to go through a rulemaking process)</a:t>
            </a:r>
          </a:p>
          <a:p>
            <a:endParaRPr lang="en-US" sz="2800" dirty="0">
              <a:latin typeface="Calibri" panose="020F0502020204030204" pitchFamily="34" charset="0"/>
            </a:endParaRPr>
          </a:p>
        </p:txBody>
      </p:sp>
    </p:spTree>
    <p:extLst>
      <p:ext uri="{BB962C8B-B14F-4D97-AF65-F5344CB8AC3E}">
        <p14:creationId xmlns:p14="http://schemas.microsoft.com/office/powerpoint/2010/main" val="88189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FF962E5-C4F0-4B80-9D72-B052152B4F5B}" type="slidenum">
              <a:rPr lang="en-US" smtClean="0"/>
              <a:pPr>
                <a:defRPr/>
              </a:pPr>
              <a:t>86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286000"/>
          </a:xfrm>
          <a:prstGeom prst="rect">
            <a:avLst/>
          </a:prstGeom>
        </p:spPr>
      </p:pic>
      <p:sp>
        <p:nvSpPr>
          <p:cNvPr id="7" name="TextBox 6"/>
          <p:cNvSpPr txBox="1"/>
          <p:nvPr/>
        </p:nvSpPr>
        <p:spPr>
          <a:xfrm>
            <a:off x="723900" y="2514600"/>
            <a:ext cx="7696200" cy="4031873"/>
          </a:xfrm>
          <a:prstGeom prst="rect">
            <a:avLst/>
          </a:prstGeom>
          <a:noFill/>
        </p:spPr>
        <p:txBody>
          <a:bodyPr wrap="square" rtlCol="0">
            <a:spAutoFit/>
          </a:bodyPr>
          <a:lstStyle/>
          <a:p>
            <a:pPr marL="342900" indent="-342900">
              <a:buFont typeface="Wingdings" panose="05000000000000000000" pitchFamily="2" charset="2"/>
              <a:buChar char="§"/>
            </a:pPr>
            <a:r>
              <a:rPr lang="en-US" sz="2200" b="1" dirty="0">
                <a:solidFill>
                  <a:schemeClr val="tx1">
                    <a:lumMod val="65000"/>
                    <a:lumOff val="35000"/>
                  </a:schemeClr>
                </a:solidFill>
                <a:latin typeface="Calibri" panose="020F0502020204030204" pitchFamily="34" charset="0"/>
              </a:rPr>
              <a:t>Prioritizes and identifies carriers for interventions (e.g., warning letters, investigations) using:</a:t>
            </a:r>
          </a:p>
          <a:p>
            <a:pPr marL="800100" lvl="1" indent="-342900">
              <a:buFont typeface="Arial" panose="020B0604020202020204" pitchFamily="34" charset="0"/>
              <a:buChar char="•"/>
            </a:pPr>
            <a:r>
              <a:rPr lang="en-US" sz="2000" dirty="0">
                <a:solidFill>
                  <a:schemeClr val="tx1">
                    <a:lumMod val="65000"/>
                    <a:lumOff val="35000"/>
                  </a:schemeClr>
                </a:solidFill>
                <a:latin typeface="Calibri" panose="020F0502020204030204" pitchFamily="34" charset="0"/>
              </a:rPr>
              <a:t>	State-reported crash records</a:t>
            </a:r>
          </a:p>
          <a:p>
            <a:pPr marL="800100" lvl="1" indent="-342900">
              <a:buFont typeface="Arial" panose="020B0604020202020204" pitchFamily="34" charset="0"/>
              <a:buChar char="•"/>
            </a:pPr>
            <a:r>
              <a:rPr lang="en-US" sz="2000" dirty="0">
                <a:solidFill>
                  <a:schemeClr val="tx1">
                    <a:lumMod val="65000"/>
                    <a:lumOff val="35000"/>
                  </a:schemeClr>
                </a:solidFill>
                <a:latin typeface="Calibri" panose="020F0502020204030204" pitchFamily="34" charset="0"/>
              </a:rPr>
              <a:t>	All roadside inspection safety-based violations</a:t>
            </a:r>
          </a:p>
          <a:p>
            <a:pPr marL="800100" lvl="1" indent="-342900">
              <a:buFont typeface="Arial" panose="020B0604020202020204" pitchFamily="34" charset="0"/>
              <a:buChar char="•"/>
            </a:pPr>
            <a:r>
              <a:rPr lang="en-US" sz="2000" dirty="0">
                <a:solidFill>
                  <a:schemeClr val="tx1">
                    <a:lumMod val="65000"/>
                    <a:lumOff val="35000"/>
                  </a:schemeClr>
                </a:solidFill>
                <a:latin typeface="Calibri" panose="020F0502020204030204" pitchFamily="34" charset="0"/>
              </a:rPr>
              <a:t>	Certain violations found during inspections</a:t>
            </a:r>
          </a:p>
          <a:p>
            <a:pPr marL="800100" lvl="1" indent="-342900">
              <a:buFont typeface="Arial" panose="020B0604020202020204" pitchFamily="34" charset="0"/>
              <a:buChar char="•"/>
            </a:pPr>
            <a:r>
              <a:rPr lang="en-US" sz="2000" dirty="0">
                <a:solidFill>
                  <a:schemeClr val="tx1">
                    <a:lumMod val="65000"/>
                    <a:lumOff val="35000"/>
                  </a:schemeClr>
                </a:solidFill>
                <a:latin typeface="Calibri" panose="020F0502020204030204" pitchFamily="34" charset="0"/>
              </a:rPr>
              <a:t>	Serious Violations found during investigations</a:t>
            </a:r>
          </a:p>
          <a:p>
            <a:pPr lvl="1"/>
            <a:endParaRPr lang="en-US" sz="2000" dirty="0">
              <a:solidFill>
                <a:schemeClr val="tx1">
                  <a:lumMod val="65000"/>
                  <a:lumOff val="35000"/>
                </a:schemeClr>
              </a:solidFill>
              <a:latin typeface="Calibri" panose="020F0502020204030204" pitchFamily="34" charset="0"/>
            </a:endParaRPr>
          </a:p>
          <a:p>
            <a:pPr marL="342900" indent="-342900">
              <a:buFont typeface="Wingdings" panose="05000000000000000000" pitchFamily="2" charset="2"/>
              <a:buChar char="§"/>
            </a:pPr>
            <a:r>
              <a:rPr lang="en-US" sz="2200" dirty="0">
                <a:solidFill>
                  <a:schemeClr val="tx1">
                    <a:lumMod val="65000"/>
                    <a:lumOff val="35000"/>
                  </a:schemeClr>
                </a:solidFill>
                <a:latin typeface="Calibri" panose="020F0502020204030204" pitchFamily="34" charset="0"/>
              </a:rPr>
              <a:t>Updates results once per month based on the prior 24 months of data (weighted based on severity and when events occurred)</a:t>
            </a:r>
          </a:p>
          <a:p>
            <a:pPr lvl="1"/>
            <a:endParaRPr lang="en-US" dirty="0">
              <a:solidFill>
                <a:schemeClr val="tx1">
                  <a:lumMod val="65000"/>
                  <a:lumOff val="35000"/>
                </a:schemeClr>
              </a:solidFill>
              <a:latin typeface="Calibri" panose="020F0502020204030204" pitchFamily="34" charset="0"/>
            </a:endParaRPr>
          </a:p>
          <a:p>
            <a:endParaRPr lang="en-US" sz="2800" dirty="0">
              <a:latin typeface="Calibri" panose="020F0502020204030204" pitchFamily="34" charset="0"/>
            </a:endParaRPr>
          </a:p>
        </p:txBody>
      </p:sp>
    </p:spTree>
    <p:extLst>
      <p:ext uri="{BB962C8B-B14F-4D97-AF65-F5344CB8AC3E}">
        <p14:creationId xmlns:p14="http://schemas.microsoft.com/office/powerpoint/2010/main" val="7043458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FF962E5-C4F0-4B80-9D72-B052152B4F5B}" type="slidenum">
              <a:rPr lang="en-US" smtClean="0"/>
              <a:pPr>
                <a:defRPr/>
              </a:pPr>
              <a:t>87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286000"/>
          </a:xfrm>
          <a:prstGeom prst="rect">
            <a:avLst/>
          </a:prstGeom>
        </p:spPr>
      </p:pic>
      <p:sp>
        <p:nvSpPr>
          <p:cNvPr id="7" name="TextBox 6"/>
          <p:cNvSpPr txBox="1"/>
          <p:nvPr/>
        </p:nvSpPr>
        <p:spPr>
          <a:xfrm>
            <a:off x="723900" y="2514600"/>
            <a:ext cx="7696200" cy="4493538"/>
          </a:xfrm>
          <a:prstGeom prst="rect">
            <a:avLst/>
          </a:prstGeom>
          <a:noFill/>
        </p:spPr>
        <p:txBody>
          <a:bodyPr wrap="square" rtlCol="0">
            <a:spAutoFit/>
          </a:bodyPr>
          <a:lstStyle/>
          <a:p>
            <a:pPr marL="342900" indent="-342900">
              <a:buFont typeface="Wingdings" panose="05000000000000000000" pitchFamily="2" charset="2"/>
              <a:buChar char="§"/>
            </a:pPr>
            <a:r>
              <a:rPr lang="en-US" sz="2000" dirty="0">
                <a:latin typeface="Calibri" panose="020F0502020204030204" pitchFamily="34" charset="0"/>
              </a:rPr>
              <a:t>Carriers are assigned a measure and percentile in each BASIC:</a:t>
            </a:r>
          </a:p>
          <a:p>
            <a:pPr marL="342900" indent="-342900">
              <a:buFont typeface="Wingdings" panose="05000000000000000000" pitchFamily="2" charset="2"/>
              <a:buChar char="§"/>
            </a:pPr>
            <a:endParaRPr lang="en-US" sz="2000" dirty="0">
              <a:latin typeface="Calibri" panose="020F0502020204030204" pitchFamily="34" charset="0"/>
            </a:endParaRPr>
          </a:p>
          <a:p>
            <a:pPr marL="1085850" lvl="1" indent="-342900">
              <a:buFont typeface="Arial" panose="020B0604020202020204" pitchFamily="34" charset="0"/>
              <a:buChar char="•"/>
            </a:pPr>
            <a:r>
              <a:rPr lang="en-US" sz="2000" dirty="0">
                <a:latin typeface="Calibri" panose="020F0502020204030204" pitchFamily="34" charset="0"/>
              </a:rPr>
              <a:t>Measure reflects your own company’s safety performance (SMS converts BASIC data (e.g., inspections) into a quantifiable measure)</a:t>
            </a:r>
          </a:p>
          <a:p>
            <a:pPr marL="1085850" lvl="1" indent="-342900">
              <a:buFont typeface="Arial" panose="020B0604020202020204" pitchFamily="34" charset="0"/>
              <a:buChar char="•"/>
            </a:pPr>
            <a:r>
              <a:rPr lang="en-US" sz="2000" dirty="0">
                <a:latin typeface="Calibri" panose="020F0502020204030204" pitchFamily="34" charset="0"/>
              </a:rPr>
              <a:t>Percentile rank reflects your on-road safety performance compared to other carriers with similar fleet size and safety events</a:t>
            </a:r>
          </a:p>
          <a:p>
            <a:pPr marL="1085850" lvl="1" indent="-342900">
              <a:buFont typeface="Wingdings" panose="05000000000000000000" pitchFamily="2" charset="2"/>
              <a:buChar char="§"/>
            </a:pPr>
            <a:endParaRPr lang="en-US" sz="2000" dirty="0">
              <a:latin typeface="Calibri" panose="020F0502020204030204" pitchFamily="34" charset="0"/>
            </a:endParaRPr>
          </a:p>
          <a:p>
            <a:pPr marL="342900" indent="-342900">
              <a:buFont typeface="Wingdings" panose="05000000000000000000" pitchFamily="2" charset="2"/>
              <a:buChar char="§"/>
            </a:pPr>
            <a:r>
              <a:rPr lang="en-US" sz="2000" dirty="0">
                <a:latin typeface="Calibri" panose="020F0502020204030204" pitchFamily="34" charset="0"/>
              </a:rPr>
              <a:t>BASICs prioritized may trigger an intervention </a:t>
            </a:r>
          </a:p>
          <a:p>
            <a:pPr marL="342900" indent="-342900">
              <a:buFont typeface="Wingdings" panose="05000000000000000000" pitchFamily="2" charset="2"/>
              <a:buChar char="§"/>
            </a:pPr>
            <a:endParaRPr lang="en-US" sz="2000" dirty="0">
              <a:latin typeface="Calibri" panose="020F0502020204030204" pitchFamily="34" charset="0"/>
            </a:endParaRPr>
          </a:p>
          <a:p>
            <a:pPr marL="342900" indent="-342900">
              <a:buFont typeface="Wingdings" panose="05000000000000000000" pitchFamily="2" charset="2"/>
              <a:buChar char="§"/>
            </a:pPr>
            <a:r>
              <a:rPr lang="en-US" sz="2000" dirty="0">
                <a:latin typeface="Calibri" panose="020F0502020204030204" pitchFamily="34" charset="0"/>
              </a:rPr>
              <a:t>Monitor your BASICs and take immediate action</a:t>
            </a:r>
          </a:p>
          <a:p>
            <a:pPr lvl="1"/>
            <a:endParaRPr lang="en-US" dirty="0">
              <a:solidFill>
                <a:schemeClr val="tx1">
                  <a:lumMod val="65000"/>
                  <a:lumOff val="35000"/>
                </a:schemeClr>
              </a:solidFill>
              <a:latin typeface="Calibri" panose="020F0502020204030204" pitchFamily="34" charset="0"/>
            </a:endParaRPr>
          </a:p>
          <a:p>
            <a:endParaRPr lang="en-US" sz="2800" dirty="0">
              <a:latin typeface="Calibri" panose="020F0502020204030204" pitchFamily="34" charset="0"/>
            </a:endParaRPr>
          </a:p>
        </p:txBody>
      </p:sp>
    </p:spTree>
    <p:extLst>
      <p:ext uri="{BB962C8B-B14F-4D97-AF65-F5344CB8AC3E}">
        <p14:creationId xmlns:p14="http://schemas.microsoft.com/office/powerpoint/2010/main" val="358483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FF962E5-C4F0-4B80-9D72-B052152B4F5B}" type="slidenum">
              <a:rPr lang="en-US" smtClean="0"/>
              <a:pPr>
                <a:defRPr/>
              </a:pPr>
              <a:t>88</a:t>
            </a:fld>
            <a:endParaRPr lang="en-US"/>
          </a:p>
        </p:txBody>
      </p:sp>
      <p:sp>
        <p:nvSpPr>
          <p:cNvPr id="7" name="TextBox 6"/>
          <p:cNvSpPr txBox="1"/>
          <p:nvPr/>
        </p:nvSpPr>
        <p:spPr>
          <a:xfrm>
            <a:off x="1562100" y="3433616"/>
            <a:ext cx="6019800" cy="2677656"/>
          </a:xfrm>
          <a:prstGeom prst="rect">
            <a:avLst/>
          </a:prstGeom>
          <a:noFill/>
        </p:spPr>
        <p:txBody>
          <a:bodyPr wrap="square" rtlCol="0">
            <a:spAutoFit/>
          </a:bodyPr>
          <a:lstStyle/>
          <a:p>
            <a:r>
              <a:rPr lang="en-US" sz="2800" dirty="0">
                <a:latin typeface="Calibri" panose="020F0502020204030204" pitchFamily="34" charset="0"/>
              </a:rPr>
              <a:t>There are 7 different Behavior Analysis &amp; Safety Improvement Categories (BASICs) used to rate carriers.</a:t>
            </a:r>
          </a:p>
          <a:p>
            <a:endParaRPr lang="en-US" sz="2800" dirty="0">
              <a:latin typeface="Calibri" panose="020F0502020204030204" pitchFamily="34" charset="0"/>
            </a:endParaRPr>
          </a:p>
          <a:p>
            <a:r>
              <a:rPr lang="en-US" sz="2800" i="1" dirty="0">
                <a:latin typeface="Calibri" panose="020F0502020204030204" pitchFamily="34" charset="0"/>
              </a:rPr>
              <a:t>*Alerts will show with a yellow triangle and exclamation point.</a:t>
            </a:r>
            <a:endParaRPr lang="en-US" i="1" dirty="0">
              <a:latin typeface="Calibri" panose="020F0502020204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304800"/>
            <a:ext cx="8763000" cy="2846386"/>
          </a:xfrm>
          <a:prstGeom prst="rect">
            <a:avLst/>
          </a:prstGeom>
        </p:spPr>
      </p:pic>
    </p:spTree>
    <p:extLst>
      <p:ext uri="{BB962C8B-B14F-4D97-AF65-F5344CB8AC3E}">
        <p14:creationId xmlns:p14="http://schemas.microsoft.com/office/powerpoint/2010/main" val="27495273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FF962E5-C4F0-4B80-9D72-B052152B4F5B}" type="slidenum">
              <a:rPr lang="en-US" smtClean="0"/>
              <a:pPr>
                <a:defRPr/>
              </a:pPr>
              <a:t>89</a:t>
            </a:fld>
            <a:endParaRPr lang="en-US"/>
          </a:p>
        </p:txBody>
      </p:sp>
      <p:sp>
        <p:nvSpPr>
          <p:cNvPr id="7" name="TextBox 6"/>
          <p:cNvSpPr txBox="1"/>
          <p:nvPr/>
        </p:nvSpPr>
        <p:spPr>
          <a:xfrm>
            <a:off x="0" y="76200"/>
            <a:ext cx="9144000" cy="7417415"/>
          </a:xfrm>
          <a:prstGeom prst="rect">
            <a:avLst/>
          </a:prstGeom>
          <a:noFill/>
        </p:spPr>
        <p:txBody>
          <a:bodyPr wrap="square" rtlCol="0">
            <a:spAutoFit/>
          </a:bodyPr>
          <a:lstStyle/>
          <a:p>
            <a:pPr algn="ctr"/>
            <a:r>
              <a:rPr lang="en-US" sz="4000" b="1" dirty="0">
                <a:solidFill>
                  <a:srgbClr val="FFFF00"/>
                </a:solidFill>
                <a:latin typeface="Calibri" panose="020F0502020204030204" pitchFamily="34" charset="0"/>
              </a:rPr>
              <a:t>INTERVENTION THRESHOLDS</a:t>
            </a:r>
          </a:p>
          <a:p>
            <a:pPr algn="ctr"/>
            <a:r>
              <a:rPr lang="en-US" sz="4000" b="1" dirty="0">
                <a:solidFill>
                  <a:srgbClr val="FFFF00"/>
                </a:solidFill>
                <a:latin typeface="Calibri" panose="020F0502020204030204" pitchFamily="34" charset="0"/>
              </a:rPr>
              <a:t>PROPERTY</a:t>
            </a:r>
          </a:p>
          <a:p>
            <a:endParaRPr lang="en-US" sz="2800" dirty="0">
              <a:latin typeface="Calibri" panose="020F0502020204030204" pitchFamily="34" charset="0"/>
            </a:endParaRPr>
          </a:p>
          <a:p>
            <a:r>
              <a:rPr lang="en-US" sz="2400" dirty="0">
                <a:latin typeface="Calibri" panose="020F0502020204030204" pitchFamily="34" charset="0"/>
              </a:rPr>
              <a:t>	UNSAFE DRIVING = 65%</a:t>
            </a:r>
          </a:p>
          <a:p>
            <a:endParaRPr lang="en-US" sz="2400" dirty="0">
              <a:latin typeface="Calibri" panose="020F0502020204030204" pitchFamily="34" charset="0"/>
            </a:endParaRPr>
          </a:p>
          <a:p>
            <a:r>
              <a:rPr lang="en-US" sz="2400" dirty="0">
                <a:latin typeface="Calibri" panose="020F0502020204030204" pitchFamily="34" charset="0"/>
              </a:rPr>
              <a:t>	CRASH INDICATOR = 65%</a:t>
            </a:r>
          </a:p>
          <a:p>
            <a:endParaRPr lang="en-US" sz="2400" dirty="0">
              <a:latin typeface="Calibri" panose="020F0502020204030204" pitchFamily="34" charset="0"/>
            </a:endParaRPr>
          </a:p>
          <a:p>
            <a:r>
              <a:rPr lang="en-US" sz="2400" dirty="0">
                <a:latin typeface="Calibri" panose="020F0502020204030204" pitchFamily="34" charset="0"/>
              </a:rPr>
              <a:t>	HOURS OF SERVICE = 65%</a:t>
            </a:r>
          </a:p>
          <a:p>
            <a:endParaRPr lang="en-US" sz="2400" dirty="0">
              <a:latin typeface="Calibri" panose="020F0502020204030204" pitchFamily="34" charset="0"/>
            </a:endParaRPr>
          </a:p>
          <a:p>
            <a:r>
              <a:rPr lang="en-US" sz="2400" dirty="0">
                <a:latin typeface="Calibri" panose="020F0502020204030204" pitchFamily="34" charset="0"/>
              </a:rPr>
              <a:t>	VEHICLE MAINTENANCE = 80%</a:t>
            </a:r>
          </a:p>
          <a:p>
            <a:endParaRPr lang="en-US" sz="2400" dirty="0">
              <a:latin typeface="Calibri" panose="020F0502020204030204" pitchFamily="34" charset="0"/>
            </a:endParaRPr>
          </a:p>
          <a:p>
            <a:r>
              <a:rPr lang="en-US" sz="2400" dirty="0">
                <a:latin typeface="Calibri" panose="020F0502020204030204" pitchFamily="34" charset="0"/>
              </a:rPr>
              <a:t>	CONTROLLED SUBSTANCES/ALCOHOL = 80%</a:t>
            </a:r>
          </a:p>
          <a:p>
            <a:endParaRPr lang="en-US" sz="2400" dirty="0">
              <a:latin typeface="Calibri" panose="020F0502020204030204" pitchFamily="34" charset="0"/>
            </a:endParaRPr>
          </a:p>
          <a:p>
            <a:r>
              <a:rPr lang="en-US" sz="2400" dirty="0">
                <a:latin typeface="Calibri" panose="020F0502020204030204" pitchFamily="34" charset="0"/>
              </a:rPr>
              <a:t>	HAZARDOUS MATERIALS = 80%</a:t>
            </a:r>
          </a:p>
          <a:p>
            <a:endParaRPr lang="en-US" sz="2400" dirty="0">
              <a:latin typeface="Calibri" panose="020F0502020204030204" pitchFamily="34" charset="0"/>
            </a:endParaRPr>
          </a:p>
          <a:p>
            <a:r>
              <a:rPr lang="en-US" sz="2400" dirty="0">
                <a:latin typeface="Calibri" panose="020F0502020204030204" pitchFamily="34" charset="0"/>
              </a:rPr>
              <a:t>	DRIVER FITNESS = 80%</a:t>
            </a:r>
          </a:p>
          <a:p>
            <a:endParaRPr lang="en-US" sz="2800" dirty="0">
              <a:latin typeface="Calibri" panose="020F0502020204030204" pitchFamily="34" charset="0"/>
            </a:endParaRPr>
          </a:p>
          <a:p>
            <a:endParaRPr lang="en-US" sz="2800" dirty="0">
              <a:latin typeface="Calibri" panose="020F0502020204030204" pitchFamily="34" charset="0"/>
            </a:endParaRPr>
          </a:p>
        </p:txBody>
      </p:sp>
    </p:spTree>
    <p:extLst>
      <p:ext uri="{BB962C8B-B14F-4D97-AF65-F5344CB8AC3E}">
        <p14:creationId xmlns:p14="http://schemas.microsoft.com/office/powerpoint/2010/main" val="2567135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2050"/>
          <p:cNvSpPr txBox="1">
            <a:spLocks noChangeArrowheads="1"/>
          </p:cNvSpPr>
          <p:nvPr/>
        </p:nvSpPr>
        <p:spPr bwMode="auto">
          <a:xfrm>
            <a:off x="1066800" y="365126"/>
            <a:ext cx="6858000" cy="1200329"/>
          </a:xfrm>
          <a:prstGeom prst="rect">
            <a:avLst/>
          </a:prstGeom>
          <a:noFill/>
          <a:ln w="12700" cap="sq">
            <a:noFill/>
            <a:miter lim="800000"/>
            <a:headEnd type="none" w="sm" len="sm"/>
            <a:tailEnd type="none" w="sm" len="sm"/>
          </a:ln>
        </p:spPr>
        <p:txBody>
          <a:bodyPr>
            <a:spAutoFit/>
          </a:bodyPr>
          <a:lstStyle/>
          <a:p>
            <a:pPr algn="ctr" eaLnBrk="1" hangingPunct="1"/>
            <a:r>
              <a:rPr lang="en-US" sz="3600" b="1" dirty="0">
                <a:latin typeface="Calibri" panose="020F0502020204030204" pitchFamily="34" charset="0"/>
              </a:rPr>
              <a:t>THE PURPOSE IS TO ASSIST MOTOR CARRIERS IN LEARNING:</a:t>
            </a:r>
          </a:p>
        </p:txBody>
      </p:sp>
      <p:sp>
        <p:nvSpPr>
          <p:cNvPr id="295939" name="Text Box 2051"/>
          <p:cNvSpPr txBox="1">
            <a:spLocks noChangeArrowheads="1"/>
          </p:cNvSpPr>
          <p:nvPr/>
        </p:nvSpPr>
        <p:spPr bwMode="auto">
          <a:xfrm>
            <a:off x="304800" y="2187238"/>
            <a:ext cx="8610600" cy="3908762"/>
          </a:xfrm>
          <a:prstGeom prst="rect">
            <a:avLst/>
          </a:prstGeom>
          <a:noFill/>
          <a:ln w="12700" cap="sq">
            <a:noFill/>
            <a:miter lim="800000"/>
            <a:headEnd type="none" w="sm" len="sm"/>
            <a:tailEnd type="none" w="sm" len="sm"/>
          </a:ln>
        </p:spPr>
        <p:txBody>
          <a:bodyPr>
            <a:spAutoFit/>
          </a:bodyPr>
          <a:lstStyle/>
          <a:p>
            <a:pPr marL="457200" indent="-457200" eaLnBrk="1" hangingPunct="1">
              <a:buClr>
                <a:schemeClr val="tx1"/>
              </a:buClr>
              <a:buFont typeface="Wingdings" panose="05000000000000000000" pitchFamily="2" charset="2"/>
              <a:buChar char="§"/>
            </a:pPr>
            <a:r>
              <a:rPr lang="en-US" sz="2800" dirty="0">
                <a:latin typeface="Calibri" panose="020F0502020204030204" pitchFamily="34" charset="0"/>
              </a:rPr>
              <a:t>Their safety responsibilities</a:t>
            </a:r>
          </a:p>
          <a:p>
            <a:pPr eaLnBrk="1" hangingPunct="1">
              <a:buClr>
                <a:schemeClr val="tx1"/>
              </a:buClr>
            </a:pPr>
            <a:endParaRPr lang="en-US" sz="2800" dirty="0">
              <a:latin typeface="Times New Roman" pitchFamily="18" charset="0"/>
            </a:endParaRPr>
          </a:p>
          <a:p>
            <a:pPr marL="457200" indent="-457200" eaLnBrk="1" hangingPunct="1">
              <a:buClr>
                <a:schemeClr val="tx1"/>
              </a:buClr>
              <a:buFont typeface="Wingdings" panose="05000000000000000000" pitchFamily="2" charset="2"/>
              <a:buChar char="§"/>
            </a:pPr>
            <a:r>
              <a:rPr lang="en-US" sz="2800" dirty="0">
                <a:latin typeface="Calibri" panose="020F0502020204030204" pitchFamily="34" charset="0"/>
              </a:rPr>
              <a:t>The requirements of compliance </a:t>
            </a:r>
          </a:p>
          <a:p>
            <a:pPr lvl="1" eaLnBrk="1" hangingPunct="1">
              <a:buClr>
                <a:schemeClr val="tx1"/>
              </a:buClr>
            </a:pPr>
            <a:r>
              <a:rPr lang="en-US" sz="2800" dirty="0">
                <a:latin typeface="Calibri" panose="020F0502020204030204" pitchFamily="34" charset="0"/>
              </a:rPr>
              <a:t>with applicable regulations</a:t>
            </a:r>
          </a:p>
          <a:p>
            <a:pPr eaLnBrk="1" hangingPunct="1">
              <a:buClr>
                <a:schemeClr val="tx1"/>
              </a:buClr>
            </a:pPr>
            <a:endParaRPr lang="en-US" sz="2800" dirty="0">
              <a:latin typeface="Times New Roman" pitchFamily="18" charset="0"/>
            </a:endParaRPr>
          </a:p>
          <a:p>
            <a:pPr marL="457200" indent="-457200" eaLnBrk="1" hangingPunct="1">
              <a:buClr>
                <a:schemeClr val="tx1"/>
              </a:buClr>
              <a:buFont typeface="Wingdings" panose="05000000000000000000" pitchFamily="2" charset="2"/>
              <a:buChar char="§"/>
            </a:pPr>
            <a:r>
              <a:rPr lang="en-US" sz="2800" dirty="0">
                <a:latin typeface="Calibri" panose="020F0502020204030204" pitchFamily="34" charset="0"/>
              </a:rPr>
              <a:t>How to obtain more </a:t>
            </a:r>
          </a:p>
          <a:p>
            <a:pPr lvl="1" eaLnBrk="1" hangingPunct="1">
              <a:buClr>
                <a:srgbClr val="FF0000"/>
              </a:buClr>
            </a:pPr>
            <a:r>
              <a:rPr lang="en-US" sz="2800" dirty="0">
                <a:latin typeface="Calibri" panose="020F0502020204030204" pitchFamily="34" charset="0"/>
              </a:rPr>
              <a:t>information</a:t>
            </a:r>
          </a:p>
          <a:p>
            <a:pPr eaLnBrk="1" hangingPunct="1">
              <a:buClr>
                <a:srgbClr val="FF0000"/>
              </a:buClr>
            </a:pPr>
            <a:endParaRPr lang="en-US" sz="2800" dirty="0">
              <a:latin typeface="Times New Roman" pitchFamily="18" charset="0"/>
            </a:endParaRPr>
          </a:p>
          <a:p>
            <a:pPr eaLnBrk="1" hangingPunct="1">
              <a:buFontTx/>
              <a:buBlip>
                <a:blip r:embed="rId2"/>
              </a:buBlip>
            </a:pPr>
            <a:endParaRPr lang="en-US" sz="2400" dirty="0">
              <a:latin typeface="Times New Roman" pitchFamily="18" charset="0"/>
            </a:endParaRPr>
          </a:p>
        </p:txBody>
      </p:sp>
      <p:sp>
        <p:nvSpPr>
          <p:cNvPr id="9" name="Slide Number Placeholder 8"/>
          <p:cNvSpPr>
            <a:spLocks noGrp="1"/>
          </p:cNvSpPr>
          <p:nvPr>
            <p:ph type="sldNum" sz="quarter" idx="12"/>
          </p:nvPr>
        </p:nvSpPr>
        <p:spPr/>
        <p:txBody>
          <a:bodyPr/>
          <a:lstStyle/>
          <a:p>
            <a:pPr>
              <a:defRPr/>
            </a:pPr>
            <a:fld id="{36CBF760-72FD-4376-AFA9-942C53F83533}" type="slidenum">
              <a:rPr lang="en-US" smtClean="0"/>
              <a:pPr>
                <a:defRPr/>
              </a:pPr>
              <a:t>9</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960" y="2895600"/>
            <a:ext cx="1990725" cy="3086100"/>
          </a:xfrm>
          <a:prstGeom prst="rect">
            <a:avLst/>
          </a:prstGeom>
        </p:spPr>
      </p:pic>
    </p:spTree>
  </p:cSld>
  <p:clrMapOvr>
    <a:masterClrMapping/>
  </p:clrMapOvr>
  <p:transition spd="slow">
    <p:wip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FF962E5-C4F0-4B80-9D72-B052152B4F5B}" type="slidenum">
              <a:rPr lang="en-US" smtClean="0"/>
              <a:pPr>
                <a:defRPr/>
              </a:pPr>
              <a:t>90</a:t>
            </a:fld>
            <a:endParaRPr lang="en-US"/>
          </a:p>
        </p:txBody>
      </p:sp>
      <p:sp>
        <p:nvSpPr>
          <p:cNvPr id="7" name="TextBox 6"/>
          <p:cNvSpPr txBox="1"/>
          <p:nvPr/>
        </p:nvSpPr>
        <p:spPr>
          <a:xfrm>
            <a:off x="0" y="76200"/>
            <a:ext cx="9144000" cy="7417415"/>
          </a:xfrm>
          <a:prstGeom prst="rect">
            <a:avLst/>
          </a:prstGeom>
          <a:noFill/>
        </p:spPr>
        <p:txBody>
          <a:bodyPr wrap="square" rtlCol="0">
            <a:spAutoFit/>
          </a:bodyPr>
          <a:lstStyle/>
          <a:p>
            <a:pPr algn="ctr"/>
            <a:r>
              <a:rPr lang="en-US" sz="4000" b="1" dirty="0">
                <a:solidFill>
                  <a:srgbClr val="FFFF00"/>
                </a:solidFill>
                <a:latin typeface="Calibri" panose="020F0502020204030204" pitchFamily="34" charset="0"/>
              </a:rPr>
              <a:t>INTERVENTION THRESHOLDS</a:t>
            </a:r>
          </a:p>
          <a:p>
            <a:pPr algn="ctr"/>
            <a:r>
              <a:rPr lang="en-US" sz="4000" b="1" dirty="0">
                <a:solidFill>
                  <a:srgbClr val="FFFF00"/>
                </a:solidFill>
                <a:latin typeface="Calibri" panose="020F0502020204030204" pitchFamily="34" charset="0"/>
              </a:rPr>
              <a:t>PASSENGER</a:t>
            </a:r>
          </a:p>
          <a:p>
            <a:endParaRPr lang="en-US" sz="2800" dirty="0">
              <a:latin typeface="Calibri" panose="020F0502020204030204" pitchFamily="34" charset="0"/>
            </a:endParaRPr>
          </a:p>
          <a:p>
            <a:r>
              <a:rPr lang="en-US" sz="2400" dirty="0">
                <a:latin typeface="Calibri" panose="020F0502020204030204" pitchFamily="34" charset="0"/>
              </a:rPr>
              <a:t>	UNSAFE DRIVING = 50%</a:t>
            </a:r>
          </a:p>
          <a:p>
            <a:endParaRPr lang="en-US" sz="2400" dirty="0">
              <a:latin typeface="Calibri" panose="020F0502020204030204" pitchFamily="34" charset="0"/>
            </a:endParaRPr>
          </a:p>
          <a:p>
            <a:r>
              <a:rPr lang="en-US" sz="2400" dirty="0">
                <a:latin typeface="Calibri" panose="020F0502020204030204" pitchFamily="34" charset="0"/>
              </a:rPr>
              <a:t>	CRASH INDICATOR = 50%</a:t>
            </a:r>
          </a:p>
          <a:p>
            <a:endParaRPr lang="en-US" sz="2400" dirty="0">
              <a:latin typeface="Calibri" panose="020F0502020204030204" pitchFamily="34" charset="0"/>
            </a:endParaRPr>
          </a:p>
          <a:p>
            <a:r>
              <a:rPr lang="en-US" sz="2400" dirty="0">
                <a:latin typeface="Calibri" panose="020F0502020204030204" pitchFamily="34" charset="0"/>
              </a:rPr>
              <a:t>	HOURS OF SERVICE = 50%</a:t>
            </a:r>
          </a:p>
          <a:p>
            <a:endParaRPr lang="en-US" sz="2400" dirty="0">
              <a:latin typeface="Calibri" panose="020F0502020204030204" pitchFamily="34" charset="0"/>
            </a:endParaRPr>
          </a:p>
          <a:p>
            <a:r>
              <a:rPr lang="en-US" sz="2400" dirty="0">
                <a:latin typeface="Calibri" panose="020F0502020204030204" pitchFamily="34" charset="0"/>
              </a:rPr>
              <a:t>	VEHICLE MAINTENANCE = 65%</a:t>
            </a:r>
          </a:p>
          <a:p>
            <a:endParaRPr lang="en-US" sz="2400" dirty="0">
              <a:latin typeface="Calibri" panose="020F0502020204030204" pitchFamily="34" charset="0"/>
            </a:endParaRPr>
          </a:p>
          <a:p>
            <a:r>
              <a:rPr lang="en-US" sz="2400" dirty="0">
                <a:latin typeface="Calibri" panose="020F0502020204030204" pitchFamily="34" charset="0"/>
              </a:rPr>
              <a:t>	CONTROLLED SUBSTANCES/ALCOHOL = 65%</a:t>
            </a:r>
          </a:p>
          <a:p>
            <a:endParaRPr lang="en-US" sz="2400" dirty="0">
              <a:latin typeface="Calibri" panose="020F0502020204030204" pitchFamily="34" charset="0"/>
            </a:endParaRPr>
          </a:p>
          <a:p>
            <a:r>
              <a:rPr lang="en-US" sz="2400" dirty="0">
                <a:latin typeface="Calibri" panose="020F0502020204030204" pitchFamily="34" charset="0"/>
              </a:rPr>
              <a:t>	HAZARDOUS MATERIALS = 80%</a:t>
            </a:r>
          </a:p>
          <a:p>
            <a:endParaRPr lang="en-US" sz="2400" dirty="0">
              <a:latin typeface="Calibri" panose="020F0502020204030204" pitchFamily="34" charset="0"/>
            </a:endParaRPr>
          </a:p>
          <a:p>
            <a:r>
              <a:rPr lang="en-US" sz="2400" dirty="0">
                <a:latin typeface="Calibri" panose="020F0502020204030204" pitchFamily="34" charset="0"/>
              </a:rPr>
              <a:t>	DRIVER FITNESS = 65%</a:t>
            </a:r>
          </a:p>
          <a:p>
            <a:endParaRPr lang="en-US" sz="2800" dirty="0">
              <a:latin typeface="Calibri" panose="020F0502020204030204" pitchFamily="34" charset="0"/>
            </a:endParaRPr>
          </a:p>
          <a:p>
            <a:endParaRPr lang="en-US" sz="2800" dirty="0">
              <a:latin typeface="Calibri" panose="020F0502020204030204" pitchFamily="34" charset="0"/>
            </a:endParaRPr>
          </a:p>
        </p:txBody>
      </p:sp>
    </p:spTree>
    <p:extLst>
      <p:ext uri="{BB962C8B-B14F-4D97-AF65-F5344CB8AC3E}">
        <p14:creationId xmlns:p14="http://schemas.microsoft.com/office/powerpoint/2010/main" val="2875348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D933D1A-BA9B-446D-B5C2-AB599895CFCD}" type="slidenum">
              <a:rPr lang="en-US" smtClean="0"/>
              <a:pPr>
                <a:defRPr/>
              </a:pPr>
              <a:t>91</a:t>
            </a:fld>
            <a:endParaRPr lang="en-US"/>
          </a:p>
        </p:txBody>
      </p:sp>
      <p:sp>
        <p:nvSpPr>
          <p:cNvPr id="6" name="TextBox 5"/>
          <p:cNvSpPr txBox="1"/>
          <p:nvPr/>
        </p:nvSpPr>
        <p:spPr>
          <a:xfrm>
            <a:off x="533400" y="152400"/>
            <a:ext cx="8171597" cy="6401753"/>
          </a:xfrm>
          <a:prstGeom prst="rect">
            <a:avLst/>
          </a:prstGeom>
          <a:noFill/>
        </p:spPr>
        <p:txBody>
          <a:bodyPr wrap="square" rtlCol="0">
            <a:spAutoFit/>
          </a:bodyPr>
          <a:lstStyle/>
          <a:p>
            <a:pPr algn="ctr"/>
            <a:r>
              <a:rPr lang="en-US" sz="3900" b="1" dirty="0">
                <a:solidFill>
                  <a:srgbClr val="FFFF00"/>
                </a:solidFill>
                <a:latin typeface="Calibri" panose="020F0502020204030204" pitchFamily="34" charset="0"/>
              </a:rPr>
              <a:t>WHY ARE MOTOR CARRIERS SELECTED FOR COMPLIANCE INVESTIGATIONS?</a:t>
            </a:r>
          </a:p>
          <a:p>
            <a:pPr algn="ctr"/>
            <a:endParaRPr lang="en-US" sz="1200" b="1" dirty="0">
              <a:solidFill>
                <a:srgbClr val="FF0000"/>
              </a:solidFill>
            </a:endParaRPr>
          </a:p>
          <a:p>
            <a:endParaRPr lang="en-US" sz="3200" b="1" u="sng" dirty="0"/>
          </a:p>
          <a:p>
            <a:pPr marL="457200" indent="-457200">
              <a:buClr>
                <a:srgbClr val="FFFF00"/>
              </a:buClr>
              <a:buFont typeface="Wingdings" panose="05000000000000000000" pitchFamily="2" charset="2"/>
              <a:buChar char="§"/>
            </a:pPr>
            <a:r>
              <a:rPr lang="en-US" sz="3200" dirty="0">
                <a:latin typeface="Calibri" panose="020F0502020204030204" pitchFamily="34" charset="0"/>
              </a:rPr>
              <a:t>Crashes and HazMat incidents</a:t>
            </a:r>
          </a:p>
          <a:p>
            <a:pPr marL="457200" indent="-457200">
              <a:buClr>
                <a:srgbClr val="FFFF00"/>
              </a:buClr>
              <a:buFont typeface="Wingdings" panose="05000000000000000000" pitchFamily="2" charset="2"/>
              <a:buChar char="§"/>
            </a:pPr>
            <a:endParaRPr lang="en-US" sz="3200" dirty="0">
              <a:latin typeface="Calibri" panose="020F0502020204030204" pitchFamily="34" charset="0"/>
            </a:endParaRPr>
          </a:p>
          <a:p>
            <a:pPr marL="457200" indent="-457200">
              <a:buClr>
                <a:srgbClr val="FFFF00"/>
              </a:buClr>
              <a:buFont typeface="Wingdings" panose="05000000000000000000" pitchFamily="2" charset="2"/>
              <a:buChar char="§"/>
            </a:pPr>
            <a:r>
              <a:rPr lang="en-US" sz="3200" dirty="0">
                <a:latin typeface="Calibri" panose="020F0502020204030204" pitchFamily="34" charset="0"/>
              </a:rPr>
              <a:t>BASIC Alerts -- especially two or more alerts for two or more consecutive months</a:t>
            </a:r>
          </a:p>
          <a:p>
            <a:pPr marL="457200" indent="-457200">
              <a:buClr>
                <a:srgbClr val="FFFF00"/>
              </a:buClr>
              <a:buFont typeface="Wingdings" panose="05000000000000000000" pitchFamily="2" charset="2"/>
              <a:buChar char="§"/>
            </a:pPr>
            <a:endParaRPr lang="en-US" sz="3200" dirty="0">
              <a:latin typeface="Calibri" panose="020F0502020204030204" pitchFamily="34" charset="0"/>
            </a:endParaRPr>
          </a:p>
          <a:p>
            <a:pPr marL="457200" indent="-457200">
              <a:buClr>
                <a:srgbClr val="FFFF00"/>
              </a:buClr>
              <a:buFont typeface="Wingdings" panose="05000000000000000000" pitchFamily="2" charset="2"/>
              <a:buChar char="§"/>
            </a:pPr>
            <a:r>
              <a:rPr lang="en-US" sz="3200" dirty="0">
                <a:latin typeface="Calibri" panose="020F0502020204030204" pitchFamily="34" charset="0"/>
              </a:rPr>
              <a:t>Substantiated complaints</a:t>
            </a:r>
          </a:p>
          <a:p>
            <a:pPr marL="457200" indent="-457200">
              <a:buClr>
                <a:srgbClr val="FFFF00"/>
              </a:buClr>
              <a:buFont typeface="Wingdings" panose="05000000000000000000" pitchFamily="2" charset="2"/>
              <a:buChar char="§"/>
            </a:pPr>
            <a:endParaRPr lang="en-US" sz="3200" dirty="0">
              <a:latin typeface="Calibri" panose="020F0502020204030204" pitchFamily="34" charset="0"/>
            </a:endParaRPr>
          </a:p>
          <a:p>
            <a:pPr marL="457200" indent="-457200">
              <a:buClr>
                <a:srgbClr val="FFFF00"/>
              </a:buClr>
              <a:buFont typeface="Wingdings" panose="05000000000000000000" pitchFamily="2" charset="2"/>
              <a:buChar char="§"/>
            </a:pPr>
            <a:r>
              <a:rPr lang="en-US" sz="3200" dirty="0">
                <a:latin typeface="Calibri" panose="020F0502020204030204" pitchFamily="34" charset="0"/>
              </a:rPr>
              <a:t>Security contact reviews (HazMat carriers)</a:t>
            </a:r>
          </a:p>
          <a:p>
            <a:endParaRPr lang="en-US" sz="3200" b="1" u="sng" dirty="0"/>
          </a:p>
        </p:txBody>
      </p:sp>
    </p:spTree>
    <p:extLst>
      <p:ext uri="{BB962C8B-B14F-4D97-AF65-F5344CB8AC3E}">
        <p14:creationId xmlns:p14="http://schemas.microsoft.com/office/powerpoint/2010/main" val="1092426525"/>
      </p:ext>
    </p:extLst>
  </p:cSld>
  <p:clrMapOvr>
    <a:masterClrMapping/>
  </p:clrMapOvr>
  <p:transition spd="slow">
    <p:wip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lide Number Placeholder 3"/>
          <p:cNvSpPr>
            <a:spLocks noGrp="1"/>
          </p:cNvSpPr>
          <p:nvPr>
            <p:ph type="sldNum" sz="quarter" idx="12"/>
          </p:nvPr>
        </p:nvSpPr>
        <p:spPr/>
        <p:txBody>
          <a:bodyPr/>
          <a:lstStyle/>
          <a:p>
            <a:pPr>
              <a:defRPr/>
            </a:pPr>
            <a:fld id="{EE71F049-C0BC-4A89-BA8B-286DDC8AD8C8}" type="slidenum">
              <a:rPr lang="en-US"/>
              <a:pPr>
                <a:defRPr/>
              </a:pPr>
              <a:t>92</a:t>
            </a:fld>
            <a:endParaRPr lang="en-US"/>
          </a:p>
        </p:txBody>
      </p:sp>
      <p:sp>
        <p:nvSpPr>
          <p:cNvPr id="82947" name="Text Box 5"/>
          <p:cNvSpPr txBox="1">
            <a:spLocks noChangeArrowheads="1"/>
          </p:cNvSpPr>
          <p:nvPr/>
        </p:nvSpPr>
        <p:spPr bwMode="auto">
          <a:xfrm>
            <a:off x="838202" y="457200"/>
            <a:ext cx="7292975" cy="461665"/>
          </a:xfrm>
          <a:prstGeom prst="rect">
            <a:avLst/>
          </a:prstGeom>
          <a:noFill/>
          <a:ln w="12700" cap="sq">
            <a:noFill/>
            <a:miter lim="800000"/>
            <a:headEnd type="none" w="sm" len="sm"/>
            <a:tailEnd type="none" w="sm" len="sm"/>
          </a:ln>
        </p:spPr>
        <p:txBody>
          <a:bodyPr>
            <a:spAutoFit/>
          </a:bodyPr>
          <a:lstStyle/>
          <a:p>
            <a:pPr eaLnBrk="1" hangingPunct="1">
              <a:spcBef>
                <a:spcPct val="50000"/>
              </a:spcBef>
            </a:pPr>
            <a:endParaRPr lang="en-US" sz="2400">
              <a:latin typeface="Times New Roman" pitchFamily="18" charset="0"/>
            </a:endParaRPr>
          </a:p>
        </p:txBody>
      </p:sp>
      <p:sp>
        <p:nvSpPr>
          <p:cNvPr id="82948" name="Text Box 6"/>
          <p:cNvSpPr txBox="1">
            <a:spLocks noChangeArrowheads="1"/>
          </p:cNvSpPr>
          <p:nvPr/>
        </p:nvSpPr>
        <p:spPr bwMode="auto">
          <a:xfrm>
            <a:off x="936626" y="906463"/>
            <a:ext cx="6378575" cy="461665"/>
          </a:xfrm>
          <a:prstGeom prst="rect">
            <a:avLst/>
          </a:prstGeom>
          <a:noFill/>
          <a:ln w="12700" cap="sq">
            <a:noFill/>
            <a:miter lim="800000"/>
            <a:headEnd type="none" w="sm" len="sm"/>
            <a:tailEnd type="none" w="sm" len="sm"/>
          </a:ln>
        </p:spPr>
        <p:txBody>
          <a:bodyPr>
            <a:spAutoFit/>
          </a:bodyPr>
          <a:lstStyle/>
          <a:p>
            <a:pPr eaLnBrk="1" hangingPunct="1">
              <a:spcBef>
                <a:spcPct val="50000"/>
              </a:spcBef>
            </a:pPr>
            <a:endParaRPr lang="en-US" sz="2400">
              <a:latin typeface="Times New Roman" pitchFamily="18" charset="0"/>
            </a:endParaRPr>
          </a:p>
        </p:txBody>
      </p:sp>
      <p:sp>
        <p:nvSpPr>
          <p:cNvPr id="82949" name="Rectangle 8"/>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82950" name="Rectangle 9"/>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82951" name="Rectangle 10"/>
          <p:cNvSpPr>
            <a:spLocks noChangeArrowheads="1"/>
          </p:cNvSpPr>
          <p:nvPr/>
        </p:nvSpPr>
        <p:spPr bwMode="auto">
          <a:xfrm>
            <a:off x="1203712" y="167478"/>
            <a:ext cx="6722033" cy="1324081"/>
          </a:xfrm>
          <a:prstGeom prst="rect">
            <a:avLst/>
          </a:prstGeom>
          <a:noFill/>
          <a:ln w="9525">
            <a:noFill/>
            <a:miter lim="800000"/>
            <a:headEnd/>
            <a:tailEnd/>
          </a:ln>
        </p:spPr>
        <p:txBody>
          <a:bodyPr wrap="none" lIns="92075" tIns="46038" rIns="92075" bIns="46038">
            <a:spAutoFit/>
          </a:bodyPr>
          <a:lstStyle/>
          <a:p>
            <a:pPr algn="ctr"/>
            <a:r>
              <a:rPr lang="en-US" sz="4000" b="1" dirty="0">
                <a:solidFill>
                  <a:srgbClr val="FFFF00"/>
                </a:solidFill>
                <a:latin typeface="Calibri" panose="020F0502020204030204" pitchFamily="34" charset="0"/>
              </a:rPr>
              <a:t>PURPOSE OF </a:t>
            </a:r>
          </a:p>
          <a:p>
            <a:pPr algn="ctr"/>
            <a:r>
              <a:rPr lang="en-US" sz="4000" b="1" dirty="0">
                <a:solidFill>
                  <a:srgbClr val="FFFF00"/>
                </a:solidFill>
                <a:latin typeface="Calibri" panose="020F0502020204030204" pitchFamily="34" charset="0"/>
              </a:rPr>
              <a:t>COMPLIANCE INVESTIGATIONS</a:t>
            </a:r>
          </a:p>
        </p:txBody>
      </p:sp>
      <p:sp>
        <p:nvSpPr>
          <p:cNvPr id="82952" name="Rectangle 11"/>
          <p:cNvSpPr>
            <a:spLocks noChangeArrowheads="1"/>
          </p:cNvSpPr>
          <p:nvPr/>
        </p:nvSpPr>
        <p:spPr bwMode="auto">
          <a:xfrm>
            <a:off x="723901" y="6248400"/>
            <a:ext cx="186013" cy="339196"/>
          </a:xfrm>
          <a:prstGeom prst="rect">
            <a:avLst/>
          </a:prstGeom>
          <a:noFill/>
          <a:ln w="9525">
            <a:noFill/>
            <a:miter lim="800000"/>
            <a:headEnd/>
            <a:tailEnd/>
          </a:ln>
        </p:spPr>
        <p:txBody>
          <a:bodyPr wrap="none" lIns="92075" tIns="46038" rIns="92075" bIns="46038">
            <a:spAutoFit/>
          </a:bodyPr>
          <a:lstStyle/>
          <a:p>
            <a:endParaRPr lang="en-US" sz="1600">
              <a:solidFill>
                <a:srgbClr val="008080"/>
              </a:solidFill>
            </a:endParaRPr>
          </a:p>
        </p:txBody>
      </p:sp>
      <p:sp>
        <p:nvSpPr>
          <p:cNvPr id="259084" name="Rectangle 12"/>
          <p:cNvSpPr>
            <a:spLocks noChangeArrowheads="1"/>
          </p:cNvSpPr>
          <p:nvPr/>
        </p:nvSpPr>
        <p:spPr bwMode="auto">
          <a:xfrm>
            <a:off x="228600" y="2438400"/>
            <a:ext cx="8734426" cy="2555188"/>
          </a:xfrm>
          <a:prstGeom prst="rect">
            <a:avLst/>
          </a:prstGeom>
          <a:noFill/>
          <a:ln w="9525">
            <a:noFill/>
            <a:miter lim="800000"/>
            <a:headEnd/>
            <a:tailEnd/>
          </a:ln>
        </p:spPr>
        <p:txBody>
          <a:bodyPr wrap="square" lIns="92075" tIns="46038" rIns="92075" bIns="46038">
            <a:spAutoFit/>
          </a:bodyPr>
          <a:lstStyle/>
          <a:p>
            <a:pPr marL="457200" indent="-457200">
              <a:buClr>
                <a:srgbClr val="FFFF00"/>
              </a:buClr>
              <a:buFont typeface="Wingdings" panose="05000000000000000000" pitchFamily="2" charset="2"/>
              <a:buChar char="§"/>
            </a:pPr>
            <a:r>
              <a:rPr lang="en-US" sz="3200" dirty="0">
                <a:solidFill>
                  <a:schemeClr val="tx2"/>
                </a:solidFill>
              </a:rPr>
              <a:t> </a:t>
            </a:r>
            <a:r>
              <a:rPr lang="en-US" sz="3200" dirty="0">
                <a:latin typeface="Calibri" panose="020F0502020204030204" pitchFamily="34" charset="0"/>
              </a:rPr>
              <a:t>To assess existing safety management controls</a:t>
            </a:r>
          </a:p>
          <a:p>
            <a:pPr marL="457200" indent="-457200">
              <a:buClr>
                <a:srgbClr val="FFFF00"/>
              </a:buClr>
              <a:buFont typeface="Wingdings" panose="05000000000000000000" pitchFamily="2" charset="2"/>
              <a:buChar char="§"/>
            </a:pPr>
            <a:endParaRPr lang="en-US" sz="3200" dirty="0">
              <a:latin typeface="Calibri" panose="020F0502020204030204" pitchFamily="34" charset="0"/>
            </a:endParaRPr>
          </a:p>
          <a:p>
            <a:pPr marL="457200" indent="-457200">
              <a:buClr>
                <a:srgbClr val="FFFF00"/>
              </a:buClr>
              <a:buFont typeface="Wingdings" panose="05000000000000000000" pitchFamily="2" charset="2"/>
              <a:buChar char="§"/>
            </a:pPr>
            <a:r>
              <a:rPr lang="en-US" sz="3200" dirty="0">
                <a:latin typeface="Calibri" panose="020F0502020204030204" pitchFamily="34" charset="0"/>
              </a:rPr>
              <a:t> To provide educational and technical assistance</a:t>
            </a:r>
          </a:p>
          <a:p>
            <a:pPr marL="457200" indent="-457200">
              <a:buClr>
                <a:srgbClr val="FFFF00"/>
              </a:buClr>
              <a:buFont typeface="Wingdings" panose="05000000000000000000" pitchFamily="2" charset="2"/>
              <a:buChar char="§"/>
            </a:pPr>
            <a:endParaRPr lang="en-US" sz="3200" dirty="0">
              <a:latin typeface="Calibri" panose="020F0502020204030204" pitchFamily="34" charset="0"/>
            </a:endParaRPr>
          </a:p>
          <a:p>
            <a:pPr marL="457200" indent="-457200">
              <a:buClr>
                <a:srgbClr val="FFFF00"/>
              </a:buClr>
              <a:buFont typeface="Wingdings" panose="05000000000000000000" pitchFamily="2" charset="2"/>
              <a:buChar char="§"/>
            </a:pPr>
            <a:r>
              <a:rPr lang="en-US" sz="3200" dirty="0">
                <a:latin typeface="Calibri" panose="020F0502020204030204" pitchFamily="34" charset="0"/>
              </a:rPr>
              <a:t> To reduce the risk of motor vehicle crashes</a:t>
            </a:r>
          </a:p>
        </p:txBody>
      </p:sp>
    </p:spTree>
  </p:cSld>
  <p:clrMapOvr>
    <a:masterClrMapping/>
  </p:clrMapOvr>
  <p:transition spd="slow">
    <p:wip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4D11F559-B453-48FF-A1AF-A08EC95DA025}" type="slidenum">
              <a:rPr lang="en-US"/>
              <a:pPr>
                <a:defRPr/>
              </a:pPr>
              <a:t>93</a:t>
            </a:fld>
            <a:endParaRPr lang="en-US"/>
          </a:p>
        </p:txBody>
      </p:sp>
      <p:sp>
        <p:nvSpPr>
          <p:cNvPr id="282627" name="Rectangle 3"/>
          <p:cNvSpPr>
            <a:spLocks noChangeArrowheads="1"/>
          </p:cNvSpPr>
          <p:nvPr/>
        </p:nvSpPr>
        <p:spPr bwMode="auto">
          <a:xfrm>
            <a:off x="990602" y="381000"/>
            <a:ext cx="7572375" cy="1323439"/>
          </a:xfrm>
          <a:prstGeom prst="rect">
            <a:avLst/>
          </a:prstGeom>
          <a:noFill/>
          <a:ln w="12700" cap="sq">
            <a:noFill/>
            <a:miter lim="800000"/>
            <a:headEnd type="none" w="sm" len="sm"/>
            <a:tailEnd type="none" w="sm" len="sm"/>
          </a:ln>
          <a:effectLst/>
        </p:spPr>
        <p:txBody>
          <a:bodyPr>
            <a:spAutoFit/>
          </a:bodyPr>
          <a:lstStyle/>
          <a:p>
            <a:pPr algn="ctr" eaLnBrk="1" hangingPunct="1">
              <a:defRPr/>
            </a:pPr>
            <a:r>
              <a:rPr lang="en-US" sz="4000" b="1" dirty="0">
                <a:solidFill>
                  <a:srgbClr val="FFFF00"/>
                </a:solidFill>
                <a:effectLst>
                  <a:outerShdw blurRad="38100" dist="38100" dir="2700000" algn="tl">
                    <a:srgbClr val="000000"/>
                  </a:outerShdw>
                </a:effectLst>
                <a:latin typeface="Calibri" panose="020F0502020204030204" pitchFamily="34" charset="0"/>
              </a:rPr>
              <a:t>COMPLIANCE INVESTIGATION CLOSE OUT</a:t>
            </a:r>
          </a:p>
        </p:txBody>
      </p:sp>
      <p:pic>
        <p:nvPicPr>
          <p:cNvPr id="84996"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97460" y="1676400"/>
            <a:ext cx="4560194" cy="3041650"/>
          </a:xfrm>
          <a:prstGeom prst="rect">
            <a:avLst/>
          </a:prstGeom>
          <a:noFill/>
          <a:ln w="9525">
            <a:noFill/>
            <a:miter lim="800000"/>
            <a:headEnd/>
            <a:tailEnd/>
          </a:ln>
        </p:spPr>
      </p:pic>
      <p:sp>
        <p:nvSpPr>
          <p:cNvPr id="84997" name="Text Box 5"/>
          <p:cNvSpPr txBox="1">
            <a:spLocks noChangeArrowheads="1"/>
          </p:cNvSpPr>
          <p:nvPr/>
        </p:nvSpPr>
        <p:spPr bwMode="auto">
          <a:xfrm>
            <a:off x="234157" y="4876800"/>
            <a:ext cx="8686800" cy="1569660"/>
          </a:xfrm>
          <a:prstGeom prst="rect">
            <a:avLst/>
          </a:prstGeom>
          <a:noFill/>
          <a:ln w="12700" cap="sq">
            <a:noFill/>
            <a:miter lim="800000"/>
            <a:headEnd type="none" w="sm" len="sm"/>
            <a:tailEnd type="none" w="sm" len="sm"/>
          </a:ln>
        </p:spPr>
        <p:txBody>
          <a:bodyPr>
            <a:spAutoFit/>
          </a:bodyPr>
          <a:lstStyle/>
          <a:p>
            <a:pPr algn="ctr" eaLnBrk="1" hangingPunct="1"/>
            <a:r>
              <a:rPr lang="en-US" sz="3200" dirty="0">
                <a:latin typeface="Calibri" panose="020F0502020204030204" pitchFamily="34" charset="0"/>
              </a:rPr>
              <a:t>The Trooper will explain the findings of the review and discuss any suggestions for improving your safety program.</a:t>
            </a:r>
          </a:p>
        </p:txBody>
      </p:sp>
      <p:sp>
        <p:nvSpPr>
          <p:cNvPr id="84998" name="Text Box 6"/>
          <p:cNvSpPr txBox="1">
            <a:spLocks noChangeArrowheads="1"/>
          </p:cNvSpPr>
          <p:nvPr/>
        </p:nvSpPr>
        <p:spPr bwMode="auto">
          <a:xfrm>
            <a:off x="990601" y="4191000"/>
            <a:ext cx="184731" cy="461665"/>
          </a:xfrm>
          <a:prstGeom prst="rect">
            <a:avLst/>
          </a:prstGeom>
          <a:noFill/>
          <a:ln w="12700" cap="sq">
            <a:noFill/>
            <a:miter lim="800000"/>
            <a:headEnd type="none" w="sm" len="sm"/>
            <a:tailEnd type="none" w="sm" len="sm"/>
          </a:ln>
        </p:spPr>
        <p:txBody>
          <a:bodyPr wrap="none">
            <a:spAutoFit/>
          </a:bodyPr>
          <a:lstStyle/>
          <a:p>
            <a:pPr eaLnBrk="1" hangingPunct="1"/>
            <a:endParaRPr lang="en-US" sz="2400">
              <a:latin typeface="Times New Roman" pitchFamily="18" charset="0"/>
            </a:endParaRPr>
          </a:p>
        </p:txBody>
      </p:sp>
    </p:spTree>
  </p:cSld>
  <p:clrMapOvr>
    <a:masterClrMapping/>
  </p:clrMapOvr>
  <p:transition spd="slow">
    <p:wip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lide Number Placeholder 3"/>
          <p:cNvSpPr>
            <a:spLocks noGrp="1"/>
          </p:cNvSpPr>
          <p:nvPr>
            <p:ph type="sldNum" sz="quarter" idx="12"/>
          </p:nvPr>
        </p:nvSpPr>
        <p:spPr/>
        <p:txBody>
          <a:bodyPr/>
          <a:lstStyle/>
          <a:p>
            <a:pPr>
              <a:defRPr/>
            </a:pPr>
            <a:fld id="{EE71F049-C0BC-4A89-BA8B-286DDC8AD8C8}" type="slidenum">
              <a:rPr lang="en-US"/>
              <a:pPr>
                <a:defRPr/>
              </a:pPr>
              <a:t>94</a:t>
            </a:fld>
            <a:endParaRPr lang="en-US"/>
          </a:p>
        </p:txBody>
      </p:sp>
      <p:sp>
        <p:nvSpPr>
          <p:cNvPr id="82947" name="Text Box 5"/>
          <p:cNvSpPr txBox="1">
            <a:spLocks noChangeArrowheads="1"/>
          </p:cNvSpPr>
          <p:nvPr/>
        </p:nvSpPr>
        <p:spPr bwMode="auto">
          <a:xfrm>
            <a:off x="838202" y="457200"/>
            <a:ext cx="7292975" cy="461665"/>
          </a:xfrm>
          <a:prstGeom prst="rect">
            <a:avLst/>
          </a:prstGeom>
          <a:noFill/>
          <a:ln w="12700" cap="sq">
            <a:noFill/>
            <a:miter lim="800000"/>
            <a:headEnd type="none" w="sm" len="sm"/>
            <a:tailEnd type="none" w="sm" len="sm"/>
          </a:ln>
        </p:spPr>
        <p:txBody>
          <a:bodyPr>
            <a:spAutoFit/>
          </a:bodyPr>
          <a:lstStyle/>
          <a:p>
            <a:pPr eaLnBrk="1" hangingPunct="1">
              <a:spcBef>
                <a:spcPct val="50000"/>
              </a:spcBef>
            </a:pPr>
            <a:endParaRPr lang="en-US" sz="2400">
              <a:latin typeface="Times New Roman" pitchFamily="18" charset="0"/>
            </a:endParaRPr>
          </a:p>
        </p:txBody>
      </p:sp>
      <p:sp>
        <p:nvSpPr>
          <p:cNvPr id="82948" name="Text Box 6"/>
          <p:cNvSpPr txBox="1">
            <a:spLocks noChangeArrowheads="1"/>
          </p:cNvSpPr>
          <p:nvPr/>
        </p:nvSpPr>
        <p:spPr bwMode="auto">
          <a:xfrm>
            <a:off x="936626" y="906463"/>
            <a:ext cx="6378575" cy="461665"/>
          </a:xfrm>
          <a:prstGeom prst="rect">
            <a:avLst/>
          </a:prstGeom>
          <a:noFill/>
          <a:ln w="12700" cap="sq">
            <a:noFill/>
            <a:miter lim="800000"/>
            <a:headEnd type="none" w="sm" len="sm"/>
            <a:tailEnd type="none" w="sm" len="sm"/>
          </a:ln>
        </p:spPr>
        <p:txBody>
          <a:bodyPr>
            <a:spAutoFit/>
          </a:bodyPr>
          <a:lstStyle/>
          <a:p>
            <a:pPr eaLnBrk="1" hangingPunct="1">
              <a:spcBef>
                <a:spcPct val="50000"/>
              </a:spcBef>
            </a:pPr>
            <a:endParaRPr lang="en-US" sz="2400">
              <a:latin typeface="Times New Roman" pitchFamily="18" charset="0"/>
            </a:endParaRPr>
          </a:p>
        </p:txBody>
      </p:sp>
      <p:sp>
        <p:nvSpPr>
          <p:cNvPr id="82949" name="Rectangle 8"/>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82950" name="Rectangle 9"/>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82951" name="Rectangle 10"/>
          <p:cNvSpPr>
            <a:spLocks noChangeArrowheads="1"/>
          </p:cNvSpPr>
          <p:nvPr/>
        </p:nvSpPr>
        <p:spPr bwMode="auto">
          <a:xfrm>
            <a:off x="332165" y="167478"/>
            <a:ext cx="8465138" cy="708528"/>
          </a:xfrm>
          <a:prstGeom prst="rect">
            <a:avLst/>
          </a:prstGeom>
          <a:noFill/>
          <a:ln w="9525">
            <a:noFill/>
            <a:miter lim="800000"/>
            <a:headEnd/>
            <a:tailEnd/>
          </a:ln>
        </p:spPr>
        <p:txBody>
          <a:bodyPr wrap="none" lIns="92075" tIns="46038" rIns="92075" bIns="46038">
            <a:spAutoFit/>
          </a:bodyPr>
          <a:lstStyle/>
          <a:p>
            <a:pPr algn="ctr"/>
            <a:r>
              <a:rPr lang="en-US" sz="4000" b="1" dirty="0">
                <a:solidFill>
                  <a:srgbClr val="FFFF00"/>
                </a:solidFill>
                <a:latin typeface="Calibri" panose="020F0502020204030204" pitchFamily="34" charset="0"/>
              </a:rPr>
              <a:t>VIOLATIONS MAY RESULT IN PENALTIES</a:t>
            </a:r>
          </a:p>
        </p:txBody>
      </p:sp>
      <p:sp>
        <p:nvSpPr>
          <p:cNvPr id="82952" name="Rectangle 11"/>
          <p:cNvSpPr>
            <a:spLocks noChangeArrowheads="1"/>
          </p:cNvSpPr>
          <p:nvPr/>
        </p:nvSpPr>
        <p:spPr bwMode="auto">
          <a:xfrm>
            <a:off x="723901" y="6248400"/>
            <a:ext cx="186013" cy="339196"/>
          </a:xfrm>
          <a:prstGeom prst="rect">
            <a:avLst/>
          </a:prstGeom>
          <a:noFill/>
          <a:ln w="9525">
            <a:noFill/>
            <a:miter lim="800000"/>
            <a:headEnd/>
            <a:tailEnd/>
          </a:ln>
        </p:spPr>
        <p:txBody>
          <a:bodyPr wrap="none" lIns="92075" tIns="46038" rIns="92075" bIns="46038">
            <a:spAutoFit/>
          </a:bodyPr>
          <a:lstStyle/>
          <a:p>
            <a:endParaRPr lang="en-US" sz="1600">
              <a:solidFill>
                <a:srgbClr val="008080"/>
              </a:solidFill>
            </a:endParaRPr>
          </a:p>
        </p:txBody>
      </p:sp>
      <p:sp>
        <p:nvSpPr>
          <p:cNvPr id="259084" name="Rectangle 12"/>
          <p:cNvSpPr>
            <a:spLocks noChangeArrowheads="1"/>
          </p:cNvSpPr>
          <p:nvPr/>
        </p:nvSpPr>
        <p:spPr bwMode="auto">
          <a:xfrm>
            <a:off x="204787" y="1466532"/>
            <a:ext cx="8734426" cy="4894290"/>
          </a:xfrm>
          <a:prstGeom prst="rect">
            <a:avLst/>
          </a:prstGeom>
          <a:noFill/>
          <a:ln w="9525">
            <a:noFill/>
            <a:miter lim="800000"/>
            <a:headEnd/>
            <a:tailEnd/>
          </a:ln>
        </p:spPr>
        <p:txBody>
          <a:bodyPr wrap="square" lIns="92075" tIns="46038" rIns="92075" bIns="46038">
            <a:spAutoFit/>
          </a:bodyPr>
          <a:lstStyle/>
          <a:p>
            <a:pPr>
              <a:buClr>
                <a:srgbClr val="FFFF00"/>
              </a:buClr>
            </a:pPr>
            <a:r>
              <a:rPr lang="en-US" sz="2800" dirty="0">
                <a:latin typeface="Calibri" panose="020F0502020204030204" pitchFamily="34" charset="0"/>
              </a:rPr>
              <a:t>First compliance investigation</a:t>
            </a:r>
          </a:p>
          <a:p>
            <a:pPr marL="914400" lvl="1" indent="-457200">
              <a:buClr>
                <a:srgbClr val="FFFF00"/>
              </a:buClr>
              <a:buFont typeface="Wingdings" panose="05000000000000000000" pitchFamily="2" charset="2"/>
              <a:buChar char="§"/>
            </a:pPr>
            <a:endParaRPr lang="en-US" sz="1200" dirty="0">
              <a:latin typeface="Calibri" panose="020F0502020204030204" pitchFamily="34" charset="0"/>
            </a:endParaRPr>
          </a:p>
          <a:p>
            <a:pPr marL="914400" lvl="1" indent="-457200">
              <a:buClr>
                <a:srgbClr val="FFFF00"/>
              </a:buClr>
              <a:buFont typeface="Wingdings" panose="05000000000000000000" pitchFamily="2" charset="2"/>
              <a:buChar char="§"/>
            </a:pPr>
            <a:r>
              <a:rPr lang="en-US" sz="2400" dirty="0">
                <a:latin typeface="Calibri" panose="020F0502020204030204" pitchFamily="34" charset="0"/>
              </a:rPr>
              <a:t>May result in penalties up to $5,000</a:t>
            </a:r>
          </a:p>
          <a:p>
            <a:pPr>
              <a:buClr>
                <a:srgbClr val="FFFF00"/>
              </a:buClr>
            </a:pPr>
            <a:endParaRPr lang="en-US" sz="3200" dirty="0">
              <a:latin typeface="Calibri" panose="020F0502020204030204" pitchFamily="34" charset="0"/>
            </a:endParaRPr>
          </a:p>
          <a:p>
            <a:pPr>
              <a:buClr>
                <a:srgbClr val="FFFF00"/>
              </a:buClr>
            </a:pPr>
            <a:r>
              <a:rPr lang="en-US" sz="2800" dirty="0">
                <a:latin typeface="Calibri" panose="020F0502020204030204" pitchFamily="34" charset="0"/>
              </a:rPr>
              <a:t>Follow-up compliance investigation</a:t>
            </a:r>
          </a:p>
          <a:p>
            <a:pPr marL="914400" lvl="1" indent="-457200">
              <a:buClr>
                <a:srgbClr val="FFFF00"/>
              </a:buClr>
              <a:buFont typeface="Wingdings" panose="05000000000000000000" pitchFamily="2" charset="2"/>
              <a:buChar char="§"/>
            </a:pPr>
            <a:endParaRPr lang="en-US" sz="1200" dirty="0">
              <a:latin typeface="Calibri" panose="020F0502020204030204" pitchFamily="34" charset="0"/>
            </a:endParaRPr>
          </a:p>
          <a:p>
            <a:pPr marL="914400" lvl="1" indent="-457200">
              <a:buClr>
                <a:srgbClr val="FFFF00"/>
              </a:buClr>
              <a:buFont typeface="Wingdings" panose="05000000000000000000" pitchFamily="2" charset="2"/>
              <a:buChar char="§"/>
            </a:pPr>
            <a:r>
              <a:rPr lang="en-US" sz="2400" dirty="0">
                <a:latin typeface="Calibri" panose="020F0502020204030204" pitchFamily="34" charset="0"/>
              </a:rPr>
              <a:t>May result in penalties up to $25,000</a:t>
            </a:r>
          </a:p>
          <a:p>
            <a:pPr>
              <a:buClr>
                <a:srgbClr val="FFFF00"/>
              </a:buClr>
            </a:pPr>
            <a:endParaRPr lang="en-US" sz="3200" dirty="0">
              <a:latin typeface="Calibri" panose="020F0502020204030204" pitchFamily="34" charset="0"/>
            </a:endParaRPr>
          </a:p>
          <a:p>
            <a:pPr>
              <a:buClr>
                <a:srgbClr val="FFFF00"/>
              </a:buClr>
            </a:pPr>
            <a:r>
              <a:rPr lang="en-US" sz="2800" dirty="0">
                <a:latin typeface="Calibri" panose="020F0502020204030204" pitchFamily="34" charset="0"/>
              </a:rPr>
              <a:t>Second follow-up (and subsequent) compliance investigations</a:t>
            </a:r>
          </a:p>
          <a:p>
            <a:pPr marL="914400" lvl="1" indent="-457200">
              <a:buClr>
                <a:srgbClr val="FFFF00"/>
              </a:buClr>
              <a:buFont typeface="Wingdings" panose="05000000000000000000" pitchFamily="2" charset="2"/>
              <a:buChar char="§"/>
            </a:pPr>
            <a:endParaRPr lang="en-US" sz="1200" dirty="0">
              <a:latin typeface="Calibri" panose="020F0502020204030204" pitchFamily="34" charset="0"/>
            </a:endParaRPr>
          </a:p>
          <a:p>
            <a:pPr marL="914400" lvl="1" indent="-457200">
              <a:buClr>
                <a:srgbClr val="FFFF00"/>
              </a:buClr>
              <a:buFont typeface="Wingdings" panose="05000000000000000000" pitchFamily="2" charset="2"/>
              <a:buChar char="§"/>
            </a:pPr>
            <a:r>
              <a:rPr lang="en-US" sz="2400" dirty="0">
                <a:latin typeface="Calibri" panose="020F0502020204030204" pitchFamily="34" charset="0"/>
              </a:rPr>
              <a:t>May result in penalties up to $25,000 and enjoinment (Out-of-Service order</a:t>
            </a:r>
            <a:r>
              <a:rPr lang="en-US" sz="2800" dirty="0">
                <a:latin typeface="Calibri" panose="020F0502020204030204" pitchFamily="34" charset="0"/>
              </a:rPr>
              <a:t>)</a:t>
            </a:r>
          </a:p>
        </p:txBody>
      </p:sp>
    </p:spTree>
    <p:extLst>
      <p:ext uri="{BB962C8B-B14F-4D97-AF65-F5344CB8AC3E}">
        <p14:creationId xmlns:p14="http://schemas.microsoft.com/office/powerpoint/2010/main" val="2349543933"/>
      </p:ext>
    </p:extLst>
  </p:cSld>
  <p:clrMapOvr>
    <a:masterClrMapping/>
  </p:clrMapOvr>
  <p:transition spd="slow">
    <p:wip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B3FEAFB5-2050-48A4-9406-1B83C854D092}" type="slidenum">
              <a:rPr lang="en-US"/>
              <a:pPr>
                <a:defRPr/>
              </a:pPr>
              <a:t>95</a:t>
            </a:fld>
            <a:endParaRPr lang="en-US"/>
          </a:p>
        </p:txBody>
      </p:sp>
      <p:sp>
        <p:nvSpPr>
          <p:cNvPr id="87043" name="Rectangle 2"/>
          <p:cNvSpPr>
            <a:spLocks noChangeArrowheads="1"/>
          </p:cNvSpPr>
          <p:nvPr/>
        </p:nvSpPr>
        <p:spPr bwMode="auto">
          <a:xfrm>
            <a:off x="609600" y="1295400"/>
            <a:ext cx="8077199" cy="4770537"/>
          </a:xfrm>
          <a:prstGeom prst="rect">
            <a:avLst/>
          </a:prstGeom>
          <a:noFill/>
          <a:ln w="12700" cap="sq">
            <a:noFill/>
            <a:miter lim="800000"/>
            <a:headEnd type="none" w="sm" len="sm"/>
            <a:tailEnd type="none" w="sm" len="sm"/>
          </a:ln>
        </p:spPr>
        <p:txBody>
          <a:bodyPr wrap="square">
            <a:spAutoFit/>
          </a:bodyPr>
          <a:lstStyle/>
          <a:p>
            <a:pPr marL="457200" indent="-457200">
              <a:spcBef>
                <a:spcPct val="50000"/>
              </a:spcBef>
              <a:buClr>
                <a:srgbClr val="002060"/>
              </a:buClr>
              <a:buFont typeface="Wingdings" panose="05000000000000000000" pitchFamily="2" charset="2"/>
              <a:buChar char="§"/>
            </a:pPr>
            <a:r>
              <a:rPr lang="en-US" sz="3200" b="1" dirty="0">
                <a:latin typeface="Calibri" panose="020F0502020204030204" pitchFamily="34" charset="0"/>
              </a:rPr>
              <a:t>ETA = Educational &amp; Technical Assistance</a:t>
            </a:r>
          </a:p>
          <a:p>
            <a:pPr marL="457200" indent="-457200">
              <a:spcBef>
                <a:spcPct val="50000"/>
              </a:spcBef>
              <a:buClr>
                <a:srgbClr val="002060"/>
              </a:buClr>
              <a:buFont typeface="Wingdings" panose="05000000000000000000" pitchFamily="2" charset="2"/>
              <a:buChar char="§"/>
            </a:pPr>
            <a:r>
              <a:rPr lang="en-US" sz="3200" b="1" dirty="0">
                <a:latin typeface="Calibri" panose="020F0502020204030204" pitchFamily="34" charset="0"/>
              </a:rPr>
              <a:t>This online guide provides simple explanations and templates to help carriers understand and comply with Federal Motor Carrier Safety Regulations -- including a forms library.</a:t>
            </a:r>
          </a:p>
          <a:p>
            <a:pPr marL="457200" indent="-457200">
              <a:spcBef>
                <a:spcPct val="50000"/>
              </a:spcBef>
              <a:buFont typeface="Wingdings" panose="05000000000000000000" pitchFamily="2" charset="2"/>
              <a:buChar char="§"/>
            </a:pPr>
            <a:endParaRPr lang="en-US" sz="3200" b="1" dirty="0">
              <a:latin typeface="Calibri" panose="020F0502020204030204" pitchFamily="34" charset="0"/>
            </a:endParaRPr>
          </a:p>
          <a:p>
            <a:pPr algn="ctr">
              <a:spcBef>
                <a:spcPct val="50000"/>
              </a:spcBef>
            </a:pPr>
            <a:r>
              <a:rPr lang="en-US" sz="3200" b="1" dirty="0">
                <a:latin typeface="Calibri" panose="020F0502020204030204" pitchFamily="34" charset="0"/>
                <a:hlinkClick r:id="rId2"/>
              </a:rPr>
              <a:t>https://csa.fmcsa.dot.gov/safetyplanner/</a:t>
            </a:r>
            <a:endParaRPr lang="en-US" sz="3200" b="1" dirty="0">
              <a:latin typeface="Calibri" panose="020F0502020204030204" pitchFamily="34" charset="0"/>
            </a:endParaRPr>
          </a:p>
        </p:txBody>
      </p:sp>
      <p:pic>
        <p:nvPicPr>
          <p:cNvPr id="5" name="Picture 4">
            <a:extLst>
              <a:ext uri="{FF2B5EF4-FFF2-40B4-BE49-F238E27FC236}">
                <a16:creationId xmlns:a16="http://schemas.microsoft.com/office/drawing/2014/main" id="{66DAE1CC-426F-4BAF-BAA3-E389B004A3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1" y="228600"/>
            <a:ext cx="8077200" cy="838200"/>
          </a:xfrm>
          <a:prstGeom prst="rect">
            <a:avLst/>
          </a:prstGeom>
        </p:spPr>
      </p:pic>
    </p:spTree>
    <p:extLst>
      <p:ext uri="{BB962C8B-B14F-4D97-AF65-F5344CB8AC3E}">
        <p14:creationId xmlns:p14="http://schemas.microsoft.com/office/powerpoint/2010/main" val="1808045958"/>
      </p:ext>
    </p:extLst>
  </p:cSld>
  <p:clrMapOvr>
    <a:masterClrMapping/>
  </p:clrMapOvr>
  <p:transition spd="slow">
    <p:wip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B3FEAFB5-2050-48A4-9406-1B83C854D092}" type="slidenum">
              <a:rPr lang="en-US"/>
              <a:pPr>
                <a:defRPr/>
              </a:pPr>
              <a:t>96</a:t>
            </a:fld>
            <a:endParaRPr lang="en-US"/>
          </a:p>
        </p:txBody>
      </p:sp>
      <p:sp>
        <p:nvSpPr>
          <p:cNvPr id="87043" name="Rectangle 2"/>
          <p:cNvSpPr>
            <a:spLocks noChangeArrowheads="1"/>
          </p:cNvSpPr>
          <p:nvPr/>
        </p:nvSpPr>
        <p:spPr bwMode="auto">
          <a:xfrm>
            <a:off x="29910" y="304800"/>
            <a:ext cx="9144000" cy="7109639"/>
          </a:xfrm>
          <a:prstGeom prst="rect">
            <a:avLst/>
          </a:prstGeom>
          <a:noFill/>
          <a:ln w="12700" cap="sq">
            <a:noFill/>
            <a:miter lim="800000"/>
            <a:headEnd type="none" w="sm" len="sm"/>
            <a:tailEnd type="none" w="sm" len="sm"/>
          </a:ln>
        </p:spPr>
        <p:txBody>
          <a:bodyPr wrap="square">
            <a:spAutoFit/>
          </a:bodyPr>
          <a:lstStyle/>
          <a:p>
            <a:pPr algn="ctr">
              <a:spcBef>
                <a:spcPct val="50000"/>
              </a:spcBef>
            </a:pPr>
            <a:r>
              <a:rPr lang="en-US" sz="4000" b="1" dirty="0">
                <a:effectLst>
                  <a:outerShdw blurRad="38100" dist="38100" dir="2700000" algn="tl">
                    <a:srgbClr val="000000">
                      <a:alpha val="43137"/>
                    </a:srgbClr>
                  </a:outerShdw>
                </a:effectLst>
                <a:latin typeface="Calibri" panose="020F0502020204030204" pitchFamily="34" charset="0"/>
              </a:rPr>
              <a:t>RELATED WEBSITES:</a:t>
            </a:r>
          </a:p>
          <a:p>
            <a:pPr algn="ctr">
              <a:spcBef>
                <a:spcPct val="50000"/>
              </a:spcBef>
            </a:pPr>
            <a:endParaRPr lang="en-US" sz="1200" b="1" dirty="0">
              <a:latin typeface="Calibri" panose="020F0502020204030204" pitchFamily="34" charset="0"/>
            </a:endParaRPr>
          </a:p>
          <a:p>
            <a:pPr algn="ctr">
              <a:spcBef>
                <a:spcPct val="50000"/>
              </a:spcBef>
            </a:pPr>
            <a:r>
              <a:rPr lang="en-US" sz="2400" dirty="0">
                <a:solidFill>
                  <a:schemeClr val="tx2"/>
                </a:solidFill>
                <a:latin typeface="Calibri" panose="020F0502020204030204" pitchFamily="34" charset="0"/>
              </a:rPr>
              <a:t>Florida Department of Highway Safety and Motor Vehicles’ Bureau of Commercial Vehicle Enforcement</a:t>
            </a:r>
          </a:p>
          <a:p>
            <a:pPr algn="ctr">
              <a:spcBef>
                <a:spcPct val="50000"/>
              </a:spcBef>
            </a:pPr>
            <a:r>
              <a:rPr lang="en-US" sz="2000" dirty="0">
                <a:solidFill>
                  <a:srgbClr val="FF0000"/>
                </a:solidFill>
                <a:latin typeface="Calibri" panose="020F0502020204030204" pitchFamily="34" charset="0"/>
                <a:hlinkClick r:id="rId2"/>
              </a:rPr>
              <a:t>https://www.flhsmv.gov/florida-highway-patrol/specialized-areas/commercial-vehicle-enforcement</a:t>
            </a:r>
            <a:endParaRPr lang="en-US" sz="2000" dirty="0">
              <a:solidFill>
                <a:srgbClr val="FF0000"/>
              </a:solidFill>
              <a:latin typeface="Calibri" panose="020F0502020204030204" pitchFamily="34" charset="0"/>
            </a:endParaRPr>
          </a:p>
          <a:p>
            <a:pPr algn="ctr">
              <a:spcBef>
                <a:spcPct val="50000"/>
              </a:spcBef>
            </a:pPr>
            <a:r>
              <a:rPr lang="en-US" sz="2400" dirty="0">
                <a:latin typeface="Calibri" panose="020F0502020204030204" pitchFamily="34" charset="0"/>
              </a:rPr>
              <a:t>United States Department of Transportation Federal Motor Carrier Safety Administration</a:t>
            </a:r>
          </a:p>
          <a:p>
            <a:pPr algn="ctr">
              <a:spcBef>
                <a:spcPct val="50000"/>
              </a:spcBef>
            </a:pPr>
            <a:r>
              <a:rPr lang="en-US" sz="2000" dirty="0">
                <a:latin typeface="Calibri" panose="020F0502020204030204" pitchFamily="34" charset="0"/>
                <a:hlinkClick r:id="rId3"/>
              </a:rPr>
              <a:t>http://www.fmsca.dot.gov</a:t>
            </a:r>
            <a:endParaRPr lang="en-US" sz="2000" dirty="0">
              <a:latin typeface="Calibri" panose="020F0502020204030204" pitchFamily="34" charset="0"/>
            </a:endParaRPr>
          </a:p>
          <a:p>
            <a:pPr algn="ctr">
              <a:spcBef>
                <a:spcPct val="50000"/>
              </a:spcBef>
            </a:pPr>
            <a:r>
              <a:rPr lang="en-US" sz="2400" dirty="0">
                <a:latin typeface="Calibri" panose="020F0502020204030204" pitchFamily="34" charset="0"/>
              </a:rPr>
              <a:t>Florida State Statutes On-Line</a:t>
            </a:r>
          </a:p>
          <a:p>
            <a:pPr algn="ctr">
              <a:spcBef>
                <a:spcPct val="50000"/>
              </a:spcBef>
            </a:pPr>
            <a:r>
              <a:rPr lang="en-US" sz="2000" dirty="0">
                <a:latin typeface="Calibri" panose="020F0502020204030204" pitchFamily="34" charset="0"/>
                <a:hlinkClick r:id="rId4"/>
              </a:rPr>
              <a:t>http://www.flsenate.gov/Laws/Statutes</a:t>
            </a:r>
            <a:endParaRPr lang="en-US" sz="2000" dirty="0">
              <a:latin typeface="Calibri" panose="020F0502020204030204" pitchFamily="34" charset="0"/>
            </a:endParaRPr>
          </a:p>
          <a:p>
            <a:pPr algn="ctr">
              <a:spcBef>
                <a:spcPct val="50000"/>
              </a:spcBef>
            </a:pPr>
            <a:r>
              <a:rPr lang="en-US" sz="2400" dirty="0">
                <a:latin typeface="Calibri" panose="020F0502020204030204" pitchFamily="34" charset="0"/>
              </a:rPr>
              <a:t>USDOT Transportation Safety Institute Courses on HazMat, Interstate operations, etc.</a:t>
            </a:r>
            <a:endParaRPr lang="en-US" sz="2000" dirty="0">
              <a:solidFill>
                <a:srgbClr val="FF0000"/>
              </a:solidFill>
            </a:endParaRPr>
          </a:p>
          <a:p>
            <a:pPr algn="ctr">
              <a:spcBef>
                <a:spcPct val="50000"/>
              </a:spcBef>
            </a:pPr>
            <a:r>
              <a:rPr lang="en-US" sz="2000" dirty="0">
                <a:solidFill>
                  <a:srgbClr val="FF0000"/>
                </a:solidFill>
                <a:latin typeface="Calibri" panose="020F0502020204030204" pitchFamily="34" charset="0"/>
                <a:hlinkClick r:id="rId5"/>
              </a:rPr>
              <a:t>http://www.tsi.dot.gov</a:t>
            </a:r>
            <a:endParaRPr lang="en-US" sz="2000" dirty="0">
              <a:solidFill>
                <a:srgbClr val="FF0000"/>
              </a:solidFill>
              <a:latin typeface="Calibri" panose="020F0502020204030204" pitchFamily="34" charset="0"/>
            </a:endParaRPr>
          </a:p>
          <a:p>
            <a:pPr algn="ctr">
              <a:spcBef>
                <a:spcPct val="50000"/>
              </a:spcBef>
            </a:pPr>
            <a:endParaRPr lang="en-US" sz="2800" dirty="0">
              <a:solidFill>
                <a:schemeClr val="tx2"/>
              </a:solidFill>
            </a:endParaRPr>
          </a:p>
        </p:txBody>
      </p:sp>
    </p:spTree>
    <p:extLst>
      <p:ext uri="{BB962C8B-B14F-4D97-AF65-F5344CB8AC3E}">
        <p14:creationId xmlns:p14="http://schemas.microsoft.com/office/powerpoint/2010/main" val="1944629907"/>
      </p:ext>
    </p:extLst>
  </p:cSld>
  <p:clrMapOvr>
    <a:masterClrMapping/>
  </p:clrMapOvr>
  <p:transition spd="slow">
    <p:wip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833" y="228600"/>
            <a:ext cx="7511473" cy="2133600"/>
          </a:xfrm>
        </p:spPr>
        <p:txBody>
          <a:bodyPr>
            <a:noAutofit/>
          </a:bodyPr>
          <a:lstStyle/>
          <a:p>
            <a:pPr lvl="0" algn="ctr" defTabSz="914400" eaLnBrk="0" fontAlgn="base" hangingPunct="0">
              <a:spcBef>
                <a:spcPct val="50000"/>
              </a:spcBef>
              <a:spcAft>
                <a:spcPct val="0"/>
              </a:spcAft>
            </a:pPr>
            <a:r>
              <a:rPr lang="en-US" sz="3600" b="1" cap="none" dirty="0">
                <a:ln>
                  <a:noFill/>
                </a:ln>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FLORIDA HIGHWAY PATROL </a:t>
            </a:r>
            <a:br>
              <a:rPr lang="en-US" sz="3600" b="1" cap="none" dirty="0">
                <a:ln>
                  <a:noFill/>
                </a:ln>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br>
            <a:r>
              <a:rPr lang="en-US" sz="3600" b="1" cap="none" dirty="0">
                <a:ln>
                  <a:noFill/>
                </a:ln>
                <a:solidFill>
                  <a:prstClr val="white"/>
                </a:solidFill>
                <a:effectLst>
                  <a:outerShdw blurRad="38100" dist="38100" dir="2700000" algn="tl">
                    <a:srgbClr val="000000">
                      <a:alpha val="43137"/>
                    </a:srgbClr>
                  </a:outerShdw>
                </a:effectLst>
                <a:latin typeface="Calibri" panose="020F0502020204030204" pitchFamily="34" charset="0"/>
                <a:ea typeface="+mn-ea"/>
                <a:cs typeface="+mn-cs"/>
              </a:rPr>
              <a:t>OFFICE OF COMMERCIAL VEHICLE ENFORCEMENT</a:t>
            </a:r>
            <a:br>
              <a:rPr lang="en-US" sz="3200" b="1" cap="none" dirty="0">
                <a:ln>
                  <a:noFill/>
                </a:ln>
                <a:solidFill>
                  <a:srgbClr val="EBEBEB"/>
                </a:solidFill>
                <a:effectLst>
                  <a:outerShdw blurRad="38100" dist="38100" dir="2700000" algn="tl">
                    <a:srgbClr val="000000">
                      <a:alpha val="43137"/>
                    </a:srgbClr>
                  </a:outerShdw>
                </a:effectLst>
                <a:latin typeface="Arial" charset="0"/>
                <a:ea typeface="+mn-ea"/>
                <a:cs typeface="+mn-cs"/>
              </a:rPr>
            </a:br>
            <a:endParaRPr lang="en-US" dirty="0">
              <a:effectLst>
                <a:outerShdw blurRad="38100" dist="38100" dir="2700000" algn="tl">
                  <a:srgbClr val="000000">
                    <a:alpha val="43137"/>
                  </a:srgbClr>
                </a:outerShdw>
              </a:effectLst>
            </a:endParaRPr>
          </a:p>
        </p:txBody>
      </p:sp>
      <p:sp>
        <p:nvSpPr>
          <p:cNvPr id="6" name="Slide Number Placeholder 3"/>
          <p:cNvSpPr>
            <a:spLocks noGrp="1"/>
          </p:cNvSpPr>
          <p:nvPr>
            <p:ph type="sldNum" sz="quarter" idx="12"/>
          </p:nvPr>
        </p:nvSpPr>
        <p:spPr/>
        <p:txBody>
          <a:bodyPr/>
          <a:lstStyle/>
          <a:p>
            <a:pPr>
              <a:defRPr/>
            </a:pPr>
            <a:fld id="{B3FEAFB5-2050-48A4-9406-1B83C854D092}" type="slidenum">
              <a:rPr lang="en-US"/>
              <a:pPr>
                <a:defRPr/>
              </a:pPr>
              <a:t>97</a:t>
            </a:fld>
            <a:endParaRPr lang="en-US"/>
          </a:p>
        </p:txBody>
      </p:sp>
      <p:sp>
        <p:nvSpPr>
          <p:cNvPr id="87043" name="Rectangle 2"/>
          <p:cNvSpPr>
            <a:spLocks noChangeArrowheads="1"/>
          </p:cNvSpPr>
          <p:nvPr/>
        </p:nvSpPr>
        <p:spPr bwMode="auto">
          <a:xfrm>
            <a:off x="0" y="457200"/>
            <a:ext cx="9144000" cy="6647974"/>
          </a:xfrm>
          <a:prstGeom prst="rect">
            <a:avLst/>
          </a:prstGeom>
          <a:noFill/>
          <a:ln w="12700" cap="sq">
            <a:noFill/>
            <a:miter lim="800000"/>
            <a:headEnd type="none" w="sm" len="sm"/>
            <a:tailEnd type="none" w="sm" len="sm"/>
          </a:ln>
        </p:spPr>
        <p:txBody>
          <a:bodyPr wrap="square">
            <a:spAutoFit/>
          </a:bodyPr>
          <a:lstStyle/>
          <a:p>
            <a:pPr algn="ctr">
              <a:spcBef>
                <a:spcPct val="50000"/>
              </a:spcBef>
            </a:pPr>
            <a:endParaRPr lang="en-US" sz="1200" b="1" dirty="0">
              <a:latin typeface="Calibri" panose="020F0502020204030204" pitchFamily="34" charset="0"/>
            </a:endParaRPr>
          </a:p>
          <a:p>
            <a:pPr algn="ctr">
              <a:spcBef>
                <a:spcPct val="50000"/>
              </a:spcBef>
            </a:pPr>
            <a:endParaRPr lang="en-US" sz="1200" b="1" dirty="0">
              <a:latin typeface="Calibri" panose="020F0502020204030204" pitchFamily="34" charset="0"/>
            </a:endParaRPr>
          </a:p>
          <a:p>
            <a:pPr algn="ctr">
              <a:spcBef>
                <a:spcPct val="50000"/>
              </a:spcBef>
            </a:pPr>
            <a:endParaRPr lang="en-US" sz="3200" b="1" dirty="0">
              <a:latin typeface="Calibri" panose="020F0502020204030204" pitchFamily="34" charset="0"/>
            </a:endParaRPr>
          </a:p>
          <a:p>
            <a:pPr algn="ctr">
              <a:spcBef>
                <a:spcPct val="50000"/>
              </a:spcBef>
            </a:pPr>
            <a:endParaRPr lang="en-US" sz="2000" b="1" dirty="0">
              <a:latin typeface="Calibri" panose="020F0502020204030204" pitchFamily="34" charset="0"/>
            </a:endParaRPr>
          </a:p>
          <a:p>
            <a:pPr algn="ctr">
              <a:spcBef>
                <a:spcPct val="50000"/>
              </a:spcBef>
            </a:pPr>
            <a:r>
              <a:rPr lang="en-US" sz="3200" b="1" dirty="0">
                <a:latin typeface="Calibri" panose="020F0502020204030204" pitchFamily="34" charset="0"/>
              </a:rPr>
              <a:t>Compliance Investigation Coordinator</a:t>
            </a:r>
          </a:p>
          <a:p>
            <a:pPr algn="ctr">
              <a:spcBef>
                <a:spcPct val="50000"/>
              </a:spcBef>
            </a:pPr>
            <a:r>
              <a:rPr lang="en-US" sz="2800" b="1" dirty="0">
                <a:solidFill>
                  <a:srgbClr val="00B0F0"/>
                </a:solidFill>
                <a:latin typeface="Calibri" panose="020F0502020204030204" pitchFamily="34" charset="0"/>
              </a:rPr>
              <a:t>Captain Charles Smalley 850-617-2284</a:t>
            </a:r>
          </a:p>
          <a:p>
            <a:pPr algn="ctr">
              <a:spcBef>
                <a:spcPct val="50000"/>
              </a:spcBef>
            </a:pPr>
            <a:endParaRPr lang="en-US" sz="1200" b="1" dirty="0">
              <a:solidFill>
                <a:srgbClr val="00B0F0"/>
              </a:solidFill>
              <a:latin typeface="Calibri" panose="020F0502020204030204" pitchFamily="34" charset="0"/>
            </a:endParaRPr>
          </a:p>
          <a:p>
            <a:pPr algn="ctr">
              <a:spcBef>
                <a:spcPct val="50000"/>
              </a:spcBef>
            </a:pPr>
            <a:r>
              <a:rPr lang="en-US" sz="2800" b="1" dirty="0">
                <a:solidFill>
                  <a:schemeClr val="tx2"/>
                </a:solidFill>
                <a:latin typeface="Calibri" panose="020F0502020204030204" pitchFamily="34" charset="0"/>
              </a:rPr>
              <a:t>Compliance Investigation Lieutenant</a:t>
            </a:r>
          </a:p>
          <a:p>
            <a:pPr algn="ctr">
              <a:spcBef>
                <a:spcPct val="50000"/>
              </a:spcBef>
            </a:pPr>
            <a:r>
              <a:rPr lang="en-US" sz="2800" b="1" dirty="0">
                <a:solidFill>
                  <a:srgbClr val="00B0F0"/>
                </a:solidFill>
                <a:latin typeface="Calibri" panose="020F0502020204030204" pitchFamily="34" charset="0"/>
              </a:rPr>
              <a:t>Lieutenant Michael Weaver 352-326-7776</a:t>
            </a:r>
          </a:p>
          <a:p>
            <a:pPr algn="ctr">
              <a:spcBef>
                <a:spcPct val="50000"/>
              </a:spcBef>
            </a:pPr>
            <a:endParaRPr lang="en-US" sz="1200" b="1" dirty="0">
              <a:solidFill>
                <a:schemeClr val="tx2"/>
              </a:solidFill>
              <a:latin typeface="Calibri" panose="020F0502020204030204" pitchFamily="34" charset="0"/>
            </a:endParaRPr>
          </a:p>
          <a:p>
            <a:pPr algn="ctr">
              <a:spcBef>
                <a:spcPct val="50000"/>
              </a:spcBef>
            </a:pPr>
            <a:r>
              <a:rPr lang="en-US" sz="2800" b="1" dirty="0">
                <a:latin typeface="Calibri" panose="020F0502020204030204" pitchFamily="34" charset="0"/>
              </a:rPr>
              <a:t>Email Questions to:</a:t>
            </a:r>
          </a:p>
          <a:p>
            <a:pPr algn="ctr">
              <a:spcBef>
                <a:spcPct val="50000"/>
              </a:spcBef>
            </a:pPr>
            <a:r>
              <a:rPr lang="en-US" sz="2800" b="1" dirty="0">
                <a:solidFill>
                  <a:srgbClr val="00B0F0"/>
                </a:solidFill>
                <a:latin typeface="Calibri" panose="020F0502020204030204" pitchFamily="34" charset="0"/>
              </a:rPr>
              <a:t>newentrant@flhsmv.gov</a:t>
            </a:r>
          </a:p>
          <a:p>
            <a:pPr>
              <a:spcBef>
                <a:spcPct val="50000"/>
              </a:spcBef>
            </a:pPr>
            <a:endParaRPr lang="en-US" sz="1600" dirty="0"/>
          </a:p>
        </p:txBody>
      </p:sp>
    </p:spTree>
    <p:extLst>
      <p:ext uri="{BB962C8B-B14F-4D97-AF65-F5344CB8AC3E}">
        <p14:creationId xmlns:p14="http://schemas.microsoft.com/office/powerpoint/2010/main" val="1564144241"/>
      </p:ext>
    </p:extLst>
  </p:cSld>
  <p:clrMapOvr>
    <a:masterClrMapping/>
  </p:clrMapOvr>
  <p:transition spd="slow">
    <p:wip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B7DB8762-1793-4B74-937F-AF93BC2AF385}" type="slidenum">
              <a:rPr lang="en-US"/>
              <a:pPr>
                <a:defRPr/>
              </a:pPr>
              <a:t>98</a:t>
            </a:fld>
            <a:endParaRPr lang="en-US"/>
          </a:p>
        </p:txBody>
      </p:sp>
      <p:sp>
        <p:nvSpPr>
          <p:cNvPr id="89091"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279564" name="Rectangle 12"/>
          <p:cNvSpPr>
            <a:spLocks noChangeArrowheads="1"/>
          </p:cNvSpPr>
          <p:nvPr/>
        </p:nvSpPr>
        <p:spPr bwMode="auto">
          <a:xfrm>
            <a:off x="685800" y="3810000"/>
            <a:ext cx="7924800" cy="1828800"/>
          </a:xfrm>
          <a:prstGeom prst="rect">
            <a:avLst/>
          </a:prstGeom>
          <a:noFill/>
          <a:ln w="9525">
            <a:noFill/>
            <a:miter lim="800000"/>
            <a:headEnd/>
            <a:tailEnd/>
          </a:ln>
          <a:effectLst/>
        </p:spPr>
        <p:txBody>
          <a:bodyPr anchor="b" anchorCtr="1"/>
          <a:lstStyle/>
          <a:p>
            <a:pPr algn="ctr" eaLnBrk="1" hangingPunct="1">
              <a:defRPr/>
            </a:pPr>
            <a:endParaRPr lang="en-US" sz="3600" i="1" dirty="0">
              <a:effectLst>
                <a:outerShdw blurRad="38100" dist="38100" dir="2700000" algn="tl">
                  <a:srgbClr val="000000"/>
                </a:outerShdw>
              </a:effectLst>
            </a:endParaRPr>
          </a:p>
        </p:txBody>
      </p:sp>
      <p:sp>
        <p:nvSpPr>
          <p:cNvPr id="3" name="TextBox 2"/>
          <p:cNvSpPr txBox="1"/>
          <p:nvPr/>
        </p:nvSpPr>
        <p:spPr>
          <a:xfrm>
            <a:off x="1600200" y="3486767"/>
            <a:ext cx="5943600" cy="2123658"/>
          </a:xfrm>
          <a:prstGeom prst="rect">
            <a:avLst/>
          </a:prstGeom>
          <a:noFill/>
          <a:ln cmpd="tri">
            <a:solidFill>
              <a:schemeClr val="tx1"/>
            </a:solidFill>
          </a:ln>
        </p:spPr>
        <p:txBody>
          <a:bodyPr wrap="square" rtlCol="0">
            <a:spAutoFit/>
          </a:bodyPr>
          <a:lstStyle/>
          <a:p>
            <a:pPr algn="ctr"/>
            <a:r>
              <a:rPr lang="en-US" sz="4400" dirty="0">
                <a:latin typeface="Calibri" panose="020F0502020204030204" pitchFamily="34" charset="0"/>
              </a:rPr>
              <a:t>THANK YOU FOR YOUR ATTENTION AND SAFE OPERATIONS!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2471738"/>
          </a:xfrm>
          <a:prstGeom prst="rect">
            <a:avLst/>
          </a:prstGeom>
        </p:spPr>
      </p:pic>
    </p:spTree>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TM03457485[[fn=Mesh]]</Template>
  <TotalTime>13205</TotalTime>
  <Words>5639</Words>
  <Application>Microsoft Office PowerPoint</Application>
  <PresentationFormat>On-screen Show (4:3)</PresentationFormat>
  <Paragraphs>1037</Paragraphs>
  <Slides>98</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98</vt:i4>
      </vt:variant>
    </vt:vector>
  </HeadingPairs>
  <TitlesOfParts>
    <vt:vector size="107" baseType="lpstr">
      <vt:lpstr>Arial</vt:lpstr>
      <vt:lpstr>Calibri</vt:lpstr>
      <vt:lpstr>Century Gothic</vt:lpstr>
      <vt:lpstr>Tahoma</vt:lpstr>
      <vt:lpstr>Times New Roman</vt:lpstr>
      <vt:lpstr>Univers</vt:lpstr>
      <vt:lpstr>Verdana</vt:lpstr>
      <vt:lpstr>Wingdings</vt:lpstr>
      <vt:lpstr>Mesh</vt:lpstr>
      <vt:lpstr>PowerPoint Presentation</vt:lpstr>
      <vt:lpstr>PowerPoint Presentation</vt:lpstr>
      <vt:lpstr>PowerPoint Presentation</vt:lpstr>
      <vt:lpstr>PowerPoint Presentation</vt:lpstr>
      <vt:lpstr>April 19, 1995 - Oklahoma 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Commercial Driver Licenses</vt:lpstr>
      <vt:lpstr>PowerPoint Presentation</vt:lpstr>
      <vt:lpstr>PowerPoint Presentation</vt:lpstr>
      <vt:lpstr>PowerPoint Presentation</vt:lpstr>
      <vt:lpstr>PowerPoint Presentation</vt:lpstr>
      <vt:lpstr>PowerPoint Presentation</vt:lpstr>
      <vt:lpstr>Required Liability Coverage</vt:lpstr>
      <vt:lpstr>Accident Register -- 49 CFR 390.15</vt:lpstr>
      <vt:lpstr>PowerPoint Presentation</vt:lpstr>
      <vt:lpstr>Biennial update of usdot # 49 CFR 390.19</vt:lpstr>
      <vt:lpstr>Marking of Commercial Motor Vehicles 49 CFR 390.21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Driver Vehicle Inspection Reports (DVIR) -- 49 CFR 396.11 (Post-Trip Inspections)   </vt:lpstr>
      <vt:lpstr>  Periodic Inspections -- 49 CFR 396.17-25    </vt:lpstr>
      <vt:lpstr>PowerPoint Presentation</vt:lpstr>
      <vt:lpstr>PowerPoint Presentation</vt:lpstr>
      <vt:lpstr>PowerPoint Presentation</vt:lpstr>
      <vt:lpstr>Domestic Security</vt:lpstr>
      <vt:lpstr>Record maintenance</vt:lpstr>
      <vt:lpstr>Driving and Parking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FLORIDA HIGHWAY PATROL  OFFICE OF COMMERCIAL VEHICLE ENFORCEMENT </vt:lpstr>
      <vt:lpstr>PowerPoint Presentation</vt:lpstr>
    </vt:vector>
  </TitlesOfParts>
  <Company>omc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MOTOR CARRIER SAFETY ADMINISTRATION</dc:title>
  <dc:creator>fmcsa</dc:creator>
  <cp:lastModifiedBy>Smalley, Charles</cp:lastModifiedBy>
  <cp:revision>749</cp:revision>
  <cp:lastPrinted>2020-02-11T15:27:32Z</cp:lastPrinted>
  <dcterms:created xsi:type="dcterms:W3CDTF">2002-12-02T18:47:10Z</dcterms:created>
  <dcterms:modified xsi:type="dcterms:W3CDTF">2020-02-17T17:41:30Z</dcterms:modified>
</cp:coreProperties>
</file>